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0" r:id="rId2"/>
    <p:sldId id="272" r:id="rId3"/>
    <p:sldId id="268" r:id="rId4"/>
    <p:sldId id="269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AC075-ADA7-944A-872E-DD082998D464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Haga clic para modificar el estilo de texto del patrón</a:t>
            </a:r>
          </a:p>
          <a:p>
            <a:pPr lvl="1"/>
            <a:r>
              <a:rPr lang="en-GB"/>
              <a:t>Segundo nivel</a:t>
            </a:r>
          </a:p>
          <a:p>
            <a:pPr lvl="2"/>
            <a:r>
              <a:rPr lang="en-GB"/>
              <a:t>Tercer nivel</a:t>
            </a:r>
          </a:p>
          <a:p>
            <a:pPr lvl="3"/>
            <a:r>
              <a:rPr lang="en-GB"/>
              <a:t>Cuarto nivel</a:t>
            </a:r>
          </a:p>
          <a:p>
            <a:pPr lvl="4"/>
            <a:r>
              <a:rPr lang="en-GB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F05EA-8256-4343-B42C-157C82853C2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832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F05EA-8256-4343-B42C-157C82853C25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0643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F05EA-8256-4343-B42C-157C82853C25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7564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F05EA-8256-4343-B42C-157C82853C25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0643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 para editar título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Haga clic para modificar el estilo de texto del patrón</a:t>
            </a:r>
          </a:p>
          <a:p>
            <a:pPr lvl="1"/>
            <a:r>
              <a:rPr lang="en-GB"/>
              <a:t>Segundo nivel</a:t>
            </a:r>
          </a:p>
          <a:p>
            <a:pPr lvl="2"/>
            <a:r>
              <a:rPr lang="en-GB"/>
              <a:t>Tercer nivel</a:t>
            </a:r>
          </a:p>
          <a:p>
            <a:pPr lvl="3"/>
            <a:r>
              <a:rPr lang="en-GB"/>
              <a:t>Cuarto nivel</a:t>
            </a:r>
          </a:p>
          <a:p>
            <a:pPr lvl="4"/>
            <a:r>
              <a:rPr lang="en-GB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Haga clic para modificar el estilo de texto del patrón</a:t>
            </a:r>
          </a:p>
          <a:p>
            <a:pPr lvl="1"/>
            <a:r>
              <a:rPr lang="en-GB"/>
              <a:t>Segundo nivel</a:t>
            </a:r>
          </a:p>
          <a:p>
            <a:pPr lvl="2"/>
            <a:r>
              <a:rPr lang="en-GB"/>
              <a:t>Tercer nivel</a:t>
            </a:r>
          </a:p>
          <a:p>
            <a:pPr lvl="3"/>
            <a:r>
              <a:rPr lang="en-GB"/>
              <a:t>Cuarto nivel</a:t>
            </a:r>
          </a:p>
          <a:p>
            <a:pPr lvl="4"/>
            <a:r>
              <a:rPr lang="en-GB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Haga clic para modificar el estilo de texto del patrón</a:t>
            </a:r>
          </a:p>
          <a:p>
            <a:pPr lvl="1"/>
            <a:r>
              <a:rPr lang="en-GB"/>
              <a:t>Segundo nivel</a:t>
            </a:r>
          </a:p>
          <a:p>
            <a:pPr lvl="2"/>
            <a:r>
              <a:rPr lang="en-GB"/>
              <a:t>Tercer nivel</a:t>
            </a:r>
          </a:p>
          <a:p>
            <a:pPr lvl="3"/>
            <a:r>
              <a:rPr lang="en-GB"/>
              <a:t>Cuarto nivel</a:t>
            </a:r>
          </a:p>
          <a:p>
            <a:pPr lvl="4"/>
            <a:r>
              <a:rPr lang="en-GB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Haga clic para modificar el estilo de texto del patrón</a:t>
            </a:r>
          </a:p>
          <a:p>
            <a:pPr lvl="1"/>
            <a:r>
              <a:rPr lang="en-GB"/>
              <a:t>Segundo nivel</a:t>
            </a:r>
          </a:p>
          <a:p>
            <a:pPr lvl="2"/>
            <a:r>
              <a:rPr lang="en-GB"/>
              <a:t>Tercer nivel</a:t>
            </a:r>
          </a:p>
          <a:p>
            <a:pPr lvl="3"/>
            <a:r>
              <a:rPr lang="en-GB"/>
              <a:t>Cuarto nivel</a:t>
            </a:r>
          </a:p>
          <a:p>
            <a:pPr lvl="4"/>
            <a:r>
              <a:rPr lang="en-GB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Haga clic para modificar el estilo de texto del patrón</a:t>
            </a:r>
          </a:p>
          <a:p>
            <a:pPr lvl="1"/>
            <a:r>
              <a:rPr lang="en-GB"/>
              <a:t>Segundo nivel</a:t>
            </a:r>
          </a:p>
          <a:p>
            <a:pPr lvl="2"/>
            <a:r>
              <a:rPr lang="en-GB"/>
              <a:t>Tercer nivel</a:t>
            </a:r>
          </a:p>
          <a:p>
            <a:pPr lvl="3"/>
            <a:r>
              <a:rPr lang="en-GB"/>
              <a:t>Cuarto nivel</a:t>
            </a:r>
          </a:p>
          <a:p>
            <a:pPr lvl="4"/>
            <a:r>
              <a:rPr lang="en-GB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Haga clic para modificar el estilo de texto del patrón</a:t>
            </a:r>
          </a:p>
          <a:p>
            <a:pPr lvl="1"/>
            <a:r>
              <a:rPr lang="en-GB"/>
              <a:t>Segundo nivel</a:t>
            </a:r>
          </a:p>
          <a:p>
            <a:pPr lvl="2"/>
            <a:r>
              <a:rPr lang="en-GB"/>
              <a:t>Tercer nivel</a:t>
            </a:r>
          </a:p>
          <a:p>
            <a:pPr lvl="3"/>
            <a:r>
              <a:rPr lang="en-GB"/>
              <a:t>Cuarto nivel</a:t>
            </a:r>
          </a:p>
          <a:p>
            <a:pPr lvl="4"/>
            <a:r>
              <a:rPr lang="en-GB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Haga clic para modificar el estilo de texto del patrón</a:t>
            </a:r>
          </a:p>
          <a:p>
            <a:pPr lvl="1"/>
            <a:r>
              <a:rPr lang="en-GB"/>
              <a:t>Segundo nivel</a:t>
            </a:r>
          </a:p>
          <a:p>
            <a:pPr lvl="2"/>
            <a:r>
              <a:rPr lang="en-GB"/>
              <a:t>Tercer nivel</a:t>
            </a:r>
          </a:p>
          <a:p>
            <a:pPr lvl="3"/>
            <a:r>
              <a:rPr lang="en-GB"/>
              <a:t>Cuarto nivel</a:t>
            </a:r>
          </a:p>
          <a:p>
            <a:pPr lvl="4"/>
            <a:r>
              <a:rPr lang="en-GB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Haga clic para modificar el estilo de texto del patrón</a:t>
            </a:r>
          </a:p>
          <a:p>
            <a:pPr lvl="1"/>
            <a:r>
              <a:rPr lang="en-GB"/>
              <a:t>Segundo nivel</a:t>
            </a:r>
          </a:p>
          <a:p>
            <a:pPr lvl="2"/>
            <a:r>
              <a:rPr lang="en-GB"/>
              <a:t>Tercer nivel</a:t>
            </a:r>
          </a:p>
          <a:p>
            <a:pPr lvl="3"/>
            <a:r>
              <a:rPr lang="en-GB"/>
              <a:t>Cuarto nivel</a:t>
            </a:r>
          </a:p>
          <a:p>
            <a:pPr lvl="4"/>
            <a:r>
              <a:rPr lang="en-GB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Arrastre la imagen al marcador de posición o haga clic en el icono para agregar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Haga clic para modificar el estilo de texto del patrón</a:t>
            </a:r>
          </a:p>
          <a:p>
            <a:pPr lvl="1"/>
            <a:r>
              <a:rPr lang="en-GB"/>
              <a:t>Segundo nivel</a:t>
            </a:r>
          </a:p>
          <a:p>
            <a:pPr lvl="2"/>
            <a:r>
              <a:rPr lang="en-GB"/>
              <a:t>Tercer nivel</a:t>
            </a:r>
          </a:p>
          <a:p>
            <a:pPr lvl="3"/>
            <a:r>
              <a:rPr lang="en-GB"/>
              <a:t>Cuarto nivel</a:t>
            </a:r>
          </a:p>
          <a:p>
            <a:pPr lvl="4"/>
            <a:r>
              <a:rPr lang="en-GB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769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85861" y="96765"/>
            <a:ext cx="66445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¿A qué hora </a:t>
            </a:r>
            <a:r>
              <a:rPr lang="es-ES" sz="3200" dirty="0">
                <a:solidFill>
                  <a:srgbClr val="FFFF00"/>
                </a:solidFill>
              </a:rPr>
              <a:t>te</a:t>
            </a:r>
            <a:r>
              <a:rPr lang="es-ES" sz="3200" dirty="0"/>
              <a:t> levant</a:t>
            </a:r>
            <a:r>
              <a:rPr lang="es-ES" sz="3200" dirty="0">
                <a:solidFill>
                  <a:srgbClr val="FFFF00"/>
                </a:solidFill>
              </a:rPr>
              <a:t>as</a:t>
            </a:r>
            <a:r>
              <a:rPr lang="es-ES" sz="3200" dirty="0"/>
              <a:t>?</a:t>
            </a:r>
            <a:endParaRPr lang="es-ES" sz="3200" dirty="0">
              <a:solidFill>
                <a:srgbClr val="FFFF00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87011" y="657154"/>
            <a:ext cx="3807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FF00"/>
                </a:solidFill>
              </a:rPr>
              <a:t>Me</a:t>
            </a:r>
            <a:r>
              <a:rPr lang="es-ES" sz="3200" dirty="0"/>
              <a:t> levant</a:t>
            </a:r>
            <a:r>
              <a:rPr lang="es-ES" sz="3200" dirty="0">
                <a:solidFill>
                  <a:srgbClr val="FFFF00"/>
                </a:solidFill>
              </a:rPr>
              <a:t>o</a:t>
            </a:r>
            <a:r>
              <a:rPr lang="es-ES" sz="3200" dirty="0"/>
              <a:t> a las …</a:t>
            </a:r>
            <a:endParaRPr lang="es-ES" sz="3200" dirty="0">
              <a:solidFill>
                <a:srgbClr val="008000"/>
              </a:solidFill>
            </a:endParaRPr>
          </a:p>
        </p:txBody>
      </p:sp>
      <p:pic>
        <p:nvPicPr>
          <p:cNvPr id="3" name="Imagen 2" descr="blank clock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107" y="1165086"/>
            <a:ext cx="4864100" cy="4826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639788" y="977755"/>
            <a:ext cx="197248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solidFill>
                  <a:schemeClr val="bg1"/>
                </a:solidFill>
              </a:rPr>
              <a:t>en punto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3767627" y="5913122"/>
            <a:ext cx="23135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½ </a:t>
            </a:r>
          </a:p>
          <a:p>
            <a:r>
              <a:rPr lang="es-ES" sz="2400" dirty="0"/>
              <a:t>y media</a:t>
            </a:r>
          </a:p>
        </p:txBody>
      </p:sp>
      <p:sp>
        <p:nvSpPr>
          <p:cNvPr id="50" name="Flecha izquierda 49"/>
          <p:cNvSpPr/>
          <p:nvPr/>
        </p:nvSpPr>
        <p:spPr>
          <a:xfrm>
            <a:off x="3639788" y="3392209"/>
            <a:ext cx="898331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CuadroTexto 51"/>
          <p:cNvSpPr txBox="1"/>
          <p:nvPr/>
        </p:nvSpPr>
        <p:spPr>
          <a:xfrm>
            <a:off x="3748204" y="3485146"/>
            <a:ext cx="898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Horas</a:t>
            </a:r>
          </a:p>
        </p:txBody>
      </p:sp>
      <p:sp>
        <p:nvSpPr>
          <p:cNvPr id="54" name="Flecha izquierda 53"/>
          <p:cNvSpPr/>
          <p:nvPr/>
        </p:nvSpPr>
        <p:spPr>
          <a:xfrm rot="5400000">
            <a:off x="3738882" y="2497676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CuadroTexto 54"/>
          <p:cNvSpPr txBox="1"/>
          <p:nvPr/>
        </p:nvSpPr>
        <p:spPr>
          <a:xfrm rot="16200000">
            <a:off x="3897624" y="2644497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/>
              <a:t>Minutos</a:t>
            </a:r>
          </a:p>
        </p:txBody>
      </p:sp>
      <p:sp>
        <p:nvSpPr>
          <p:cNvPr id="56" name="Flecha izquierda 55"/>
          <p:cNvSpPr/>
          <p:nvPr/>
        </p:nvSpPr>
        <p:spPr>
          <a:xfrm rot="10800000">
            <a:off x="4621007" y="3392209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CuadroTexto 56"/>
          <p:cNvSpPr txBox="1"/>
          <p:nvPr/>
        </p:nvSpPr>
        <p:spPr>
          <a:xfrm>
            <a:off x="4769250" y="3478581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/>
              <a:t>Minutes</a:t>
            </a:r>
          </a:p>
        </p:txBody>
      </p:sp>
      <p:sp>
        <p:nvSpPr>
          <p:cNvPr id="58" name="CuadroTexto 57"/>
          <p:cNvSpPr txBox="1"/>
          <p:nvPr/>
        </p:nvSpPr>
        <p:spPr>
          <a:xfrm>
            <a:off x="6954315" y="2803589"/>
            <a:ext cx="23135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¼</a:t>
            </a:r>
          </a:p>
          <a:p>
            <a:r>
              <a:rPr lang="es-ES" sz="3200" dirty="0"/>
              <a:t>y cuarto</a:t>
            </a:r>
          </a:p>
        </p:txBody>
      </p:sp>
      <p:cxnSp>
        <p:nvCxnSpPr>
          <p:cNvPr id="59" name="Conector recto 58"/>
          <p:cNvCxnSpPr/>
          <p:nvPr/>
        </p:nvCxnSpPr>
        <p:spPr>
          <a:xfrm>
            <a:off x="4605518" y="1626398"/>
            <a:ext cx="0" cy="210071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CuadroTexto 59"/>
          <p:cNvSpPr txBox="1"/>
          <p:nvPr/>
        </p:nvSpPr>
        <p:spPr>
          <a:xfrm rot="5400000">
            <a:off x="3949535" y="4352124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/>
              <a:t>Minutes</a:t>
            </a:r>
          </a:p>
        </p:txBody>
      </p:sp>
      <p:sp>
        <p:nvSpPr>
          <p:cNvPr id="61" name="Acorde 60"/>
          <p:cNvSpPr/>
          <p:nvPr/>
        </p:nvSpPr>
        <p:spPr>
          <a:xfrm rot="13349291">
            <a:off x="2399725" y="1592081"/>
            <a:ext cx="4259086" cy="4142332"/>
          </a:xfrm>
          <a:prstGeom prst="chord">
            <a:avLst>
              <a:gd name="adj1" fmla="val 2925493"/>
              <a:gd name="adj2" fmla="val 13598625"/>
            </a:avLst>
          </a:prstGeom>
          <a:gradFill>
            <a:gsLst>
              <a:gs pos="30000">
                <a:schemeClr val="accent1">
                  <a:shade val="51000"/>
                  <a:satMod val="130000"/>
                  <a:alpha val="32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Flecha izquierda 61"/>
          <p:cNvSpPr/>
          <p:nvPr/>
        </p:nvSpPr>
        <p:spPr>
          <a:xfrm rot="7306137">
            <a:off x="4150259" y="2570440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CuadroTexto 62"/>
          <p:cNvSpPr txBox="1"/>
          <p:nvPr/>
        </p:nvSpPr>
        <p:spPr>
          <a:xfrm rot="18210677">
            <a:off x="4219056" y="2847077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/>
              <a:t>Minutos</a:t>
            </a:r>
          </a:p>
        </p:txBody>
      </p:sp>
      <p:sp>
        <p:nvSpPr>
          <p:cNvPr id="64" name="CuadroTexto 63"/>
          <p:cNvSpPr txBox="1"/>
          <p:nvPr/>
        </p:nvSpPr>
        <p:spPr>
          <a:xfrm>
            <a:off x="5651079" y="1165086"/>
            <a:ext cx="7589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65" name="CuadroTexto 64"/>
          <p:cNvSpPr txBox="1"/>
          <p:nvPr/>
        </p:nvSpPr>
        <p:spPr>
          <a:xfrm>
            <a:off x="6069417" y="1149596"/>
            <a:ext cx="97576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66" name="CuadroTexto 65"/>
          <p:cNvSpPr txBox="1"/>
          <p:nvPr/>
        </p:nvSpPr>
        <p:spPr>
          <a:xfrm>
            <a:off x="6722323" y="1161713"/>
            <a:ext cx="56781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67" name="Flecha izquierda 66"/>
          <p:cNvSpPr/>
          <p:nvPr/>
        </p:nvSpPr>
        <p:spPr>
          <a:xfrm rot="8873800">
            <a:off x="4592526" y="2879472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CuadroTexto 67"/>
          <p:cNvSpPr txBox="1"/>
          <p:nvPr/>
        </p:nvSpPr>
        <p:spPr>
          <a:xfrm rot="19697671">
            <a:off x="4728984" y="3016264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/>
              <a:t>Minutos</a:t>
            </a:r>
          </a:p>
        </p:txBody>
      </p:sp>
      <p:sp>
        <p:nvSpPr>
          <p:cNvPr id="69" name="CuadroTexto 68"/>
          <p:cNvSpPr txBox="1"/>
          <p:nvPr/>
        </p:nvSpPr>
        <p:spPr>
          <a:xfrm>
            <a:off x="6512897" y="2173180"/>
            <a:ext cx="7589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70" name="CuadroTexto 69"/>
          <p:cNvSpPr txBox="1"/>
          <p:nvPr/>
        </p:nvSpPr>
        <p:spPr>
          <a:xfrm>
            <a:off x="7037207" y="2114293"/>
            <a:ext cx="97576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FFFF"/>
                </a:solidFill>
              </a:rPr>
              <a:t>y</a:t>
            </a:r>
          </a:p>
        </p:txBody>
      </p:sp>
      <p:sp>
        <p:nvSpPr>
          <p:cNvPr id="71" name="CuadroTexto 70"/>
          <p:cNvSpPr txBox="1"/>
          <p:nvPr/>
        </p:nvSpPr>
        <p:spPr>
          <a:xfrm>
            <a:off x="7498573" y="2139702"/>
            <a:ext cx="101251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72" name="Flecha izquierda 71"/>
          <p:cNvSpPr/>
          <p:nvPr/>
        </p:nvSpPr>
        <p:spPr>
          <a:xfrm rot="12617942">
            <a:off x="4403373" y="3694256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CuadroTexto 72"/>
          <p:cNvSpPr txBox="1"/>
          <p:nvPr/>
        </p:nvSpPr>
        <p:spPr>
          <a:xfrm rot="1715083">
            <a:off x="4592916" y="3769932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/>
              <a:t>Minutos</a:t>
            </a:r>
          </a:p>
        </p:txBody>
      </p:sp>
      <p:sp>
        <p:nvSpPr>
          <p:cNvPr id="74" name="CuadroTexto 73"/>
          <p:cNvSpPr txBox="1"/>
          <p:nvPr/>
        </p:nvSpPr>
        <p:spPr>
          <a:xfrm>
            <a:off x="6466433" y="4546037"/>
            <a:ext cx="7589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75" name="CuadroTexto 74"/>
          <p:cNvSpPr txBox="1"/>
          <p:nvPr/>
        </p:nvSpPr>
        <p:spPr>
          <a:xfrm>
            <a:off x="7037207" y="4492576"/>
            <a:ext cx="97576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FFFF"/>
                </a:solidFill>
              </a:rPr>
              <a:t>y</a:t>
            </a:r>
          </a:p>
        </p:txBody>
      </p:sp>
      <p:sp>
        <p:nvSpPr>
          <p:cNvPr id="76" name="CuadroTexto 75"/>
          <p:cNvSpPr txBox="1"/>
          <p:nvPr/>
        </p:nvSpPr>
        <p:spPr>
          <a:xfrm>
            <a:off x="7656929" y="4546037"/>
            <a:ext cx="8541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77" name="Flecha izquierda 76"/>
          <p:cNvSpPr/>
          <p:nvPr/>
        </p:nvSpPr>
        <p:spPr>
          <a:xfrm rot="14197256">
            <a:off x="4180757" y="4190529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CuadroTexto 77"/>
          <p:cNvSpPr txBox="1"/>
          <p:nvPr/>
        </p:nvSpPr>
        <p:spPr>
          <a:xfrm rot="3233766">
            <a:off x="4459355" y="4338916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/>
              <a:t>Minutos</a:t>
            </a:r>
          </a:p>
        </p:txBody>
      </p:sp>
      <p:sp>
        <p:nvSpPr>
          <p:cNvPr id="79" name="CuadroTexto 78"/>
          <p:cNvSpPr txBox="1"/>
          <p:nvPr/>
        </p:nvSpPr>
        <p:spPr>
          <a:xfrm>
            <a:off x="5701750" y="5406310"/>
            <a:ext cx="7589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80" name="CuadroTexto 79"/>
          <p:cNvSpPr txBox="1"/>
          <p:nvPr/>
        </p:nvSpPr>
        <p:spPr>
          <a:xfrm>
            <a:off x="6540458" y="5406310"/>
            <a:ext cx="97576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81" name="CuadroTexto 80"/>
          <p:cNvSpPr txBox="1"/>
          <p:nvPr/>
        </p:nvSpPr>
        <p:spPr>
          <a:xfrm>
            <a:off x="7089112" y="5421800"/>
            <a:ext cx="92386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FFFF"/>
                </a:solidFill>
              </a:rPr>
              <a:t>25</a:t>
            </a:r>
          </a:p>
        </p:txBody>
      </p:sp>
      <p:sp>
        <p:nvSpPr>
          <p:cNvPr id="51" name="Flecha izquierda 50"/>
          <p:cNvSpPr/>
          <p:nvPr/>
        </p:nvSpPr>
        <p:spPr>
          <a:xfrm rot="16200000">
            <a:off x="3733031" y="4442285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CuadroTexto 11"/>
          <p:cNvSpPr txBox="1"/>
          <p:nvPr/>
        </p:nvSpPr>
        <p:spPr>
          <a:xfrm>
            <a:off x="554473" y="1243035"/>
            <a:ext cx="1579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español:</a:t>
            </a:r>
          </a:p>
        </p:txBody>
      </p:sp>
      <p:sp>
        <p:nvSpPr>
          <p:cNvPr id="39" name="CuadroTexto 46"/>
          <p:cNvSpPr txBox="1"/>
          <p:nvPr/>
        </p:nvSpPr>
        <p:spPr>
          <a:xfrm>
            <a:off x="315053" y="1811433"/>
            <a:ext cx="21731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Horas ± minutos</a:t>
            </a:r>
          </a:p>
        </p:txBody>
      </p:sp>
      <p:sp>
        <p:nvSpPr>
          <p:cNvPr id="40" name="CuadroTexto 47"/>
          <p:cNvSpPr txBox="1"/>
          <p:nvPr/>
        </p:nvSpPr>
        <p:spPr>
          <a:xfrm>
            <a:off x="611694" y="4259757"/>
            <a:ext cx="1579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inglés:</a:t>
            </a:r>
          </a:p>
        </p:txBody>
      </p:sp>
      <p:cxnSp>
        <p:nvCxnSpPr>
          <p:cNvPr id="41" name="Conector recto de flecha 52"/>
          <p:cNvCxnSpPr/>
          <p:nvPr/>
        </p:nvCxnSpPr>
        <p:spPr>
          <a:xfrm>
            <a:off x="659476" y="2139702"/>
            <a:ext cx="986890" cy="1882009"/>
          </a:xfrm>
          <a:prstGeom prst="straightConnector1">
            <a:avLst/>
          </a:prstGeom>
          <a:ln w="2857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50"/>
          <p:cNvCxnSpPr/>
          <p:nvPr/>
        </p:nvCxnSpPr>
        <p:spPr>
          <a:xfrm flipH="1">
            <a:off x="780384" y="2173179"/>
            <a:ext cx="661632" cy="1823123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CuadroTexto 48"/>
          <p:cNvSpPr txBox="1"/>
          <p:nvPr/>
        </p:nvSpPr>
        <p:spPr>
          <a:xfrm>
            <a:off x="257830" y="4011792"/>
            <a:ext cx="21731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Minutos ± horas</a:t>
            </a:r>
          </a:p>
        </p:txBody>
      </p:sp>
    </p:spTree>
    <p:extLst>
      <p:ext uri="{BB962C8B-B14F-4D97-AF65-F5344CB8AC3E}">
        <p14:creationId xmlns:p14="http://schemas.microsoft.com/office/powerpoint/2010/main" val="4249985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8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7" grpId="0"/>
      <p:bldP spid="50" grpId="0" animBg="1"/>
      <p:bldP spid="52" grpId="0"/>
      <p:bldP spid="54" grpId="0" animBg="1"/>
      <p:bldP spid="54" grpId="1" animBg="1"/>
      <p:bldP spid="55" grpId="0"/>
      <p:bldP spid="55" grpId="1"/>
      <p:bldP spid="56" grpId="0" animBg="1"/>
      <p:bldP spid="56" grpId="1" animBg="1"/>
      <p:bldP spid="57" grpId="0"/>
      <p:bldP spid="57" grpId="1"/>
      <p:bldP spid="58" grpId="0"/>
      <p:bldP spid="60" grpId="0"/>
      <p:bldP spid="60" grpId="1"/>
      <p:bldP spid="61" grpId="0" animBg="1"/>
      <p:bldP spid="61" grpId="1" animBg="1"/>
      <p:bldP spid="62" grpId="0" animBg="1"/>
      <p:bldP spid="62" grpId="1" animBg="1"/>
      <p:bldP spid="63" grpId="0"/>
      <p:bldP spid="63" grpId="1"/>
      <p:bldP spid="64" grpId="0"/>
      <p:bldP spid="65" grpId="0"/>
      <p:bldP spid="66" grpId="0"/>
      <p:bldP spid="67" grpId="0" animBg="1"/>
      <p:bldP spid="67" grpId="1" animBg="1"/>
      <p:bldP spid="68" grpId="0"/>
      <p:bldP spid="68" grpId="1"/>
      <p:bldP spid="69" grpId="0"/>
      <p:bldP spid="70" grpId="0"/>
      <p:bldP spid="71" grpId="0"/>
      <p:bldP spid="72" grpId="0" animBg="1"/>
      <p:bldP spid="72" grpId="1" animBg="1"/>
      <p:bldP spid="73" grpId="0"/>
      <p:bldP spid="73" grpId="1"/>
      <p:bldP spid="74" grpId="0"/>
      <p:bldP spid="75" grpId="0"/>
      <p:bldP spid="76" grpId="0"/>
      <p:bldP spid="77" grpId="0" animBg="1"/>
      <p:bldP spid="78" grpId="0"/>
      <p:bldP spid="79" grpId="0"/>
      <p:bldP spid="80" grpId="0"/>
      <p:bldP spid="81" grpId="0"/>
      <p:bldP spid="51" grpId="0" animBg="1"/>
      <p:bldP spid="5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91261" y="666051"/>
            <a:ext cx="66445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¿A qué hora </a:t>
            </a:r>
            <a:r>
              <a:rPr lang="es-ES" sz="3200" dirty="0">
                <a:solidFill>
                  <a:srgbClr val="FFFF00"/>
                </a:solidFill>
              </a:rPr>
              <a:t>te</a:t>
            </a:r>
            <a:r>
              <a:rPr lang="es-ES" sz="3200" dirty="0"/>
              <a:t> levant</a:t>
            </a:r>
            <a:r>
              <a:rPr lang="es-ES" sz="3200" dirty="0">
                <a:solidFill>
                  <a:srgbClr val="FFFF00"/>
                </a:solidFill>
              </a:rPr>
              <a:t>as</a:t>
            </a:r>
            <a:r>
              <a:rPr lang="es-ES" sz="3200" dirty="0"/>
              <a:t>?</a:t>
            </a:r>
            <a:endParaRPr lang="es-ES" sz="3200" dirty="0">
              <a:solidFill>
                <a:srgbClr val="FFFF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91261" y="1809782"/>
            <a:ext cx="66445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FF00"/>
                </a:solidFill>
              </a:rPr>
              <a:t>Me</a:t>
            </a:r>
            <a:r>
              <a:rPr lang="es-ES" sz="3200" dirty="0"/>
              <a:t> levant</a:t>
            </a:r>
            <a:r>
              <a:rPr lang="es-ES" sz="3200" dirty="0">
                <a:solidFill>
                  <a:srgbClr val="FFFF00"/>
                </a:solidFill>
              </a:rPr>
              <a:t>o</a:t>
            </a:r>
            <a:r>
              <a:rPr lang="es-ES" sz="3200" dirty="0"/>
              <a:t> a las …</a:t>
            </a:r>
            <a:endParaRPr lang="es-ES" sz="3200" dirty="0">
              <a:solidFill>
                <a:srgbClr val="00800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756946" y="2546958"/>
            <a:ext cx="128554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/>
              <a:t>7</a:t>
            </a:r>
          </a:p>
          <a:p>
            <a:pPr algn="ctr"/>
            <a:r>
              <a:rPr lang="es-ES" sz="3200" dirty="0"/>
              <a:t>8</a:t>
            </a:r>
          </a:p>
          <a:p>
            <a:pPr algn="ctr"/>
            <a:r>
              <a:rPr lang="es-ES" sz="3200" dirty="0"/>
              <a:t>9</a:t>
            </a:r>
          </a:p>
          <a:p>
            <a:pPr algn="ctr"/>
            <a:r>
              <a:rPr lang="es-ES" sz="3200" dirty="0"/>
              <a:t>10</a:t>
            </a:r>
          </a:p>
          <a:p>
            <a:pPr algn="ctr"/>
            <a:r>
              <a:rPr lang="es-ES" sz="3200" dirty="0"/>
              <a:t>11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768445" y="2983311"/>
            <a:ext cx="12855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/>
              <a:t>5</a:t>
            </a:r>
          </a:p>
          <a:p>
            <a:pPr algn="ctr"/>
            <a:r>
              <a:rPr lang="es-ES" sz="3200" dirty="0"/>
              <a:t>10</a:t>
            </a:r>
          </a:p>
          <a:p>
            <a:pPr algn="ctr"/>
            <a:r>
              <a:rPr lang="es-ES" sz="3200" dirty="0"/>
              <a:t>¼</a:t>
            </a:r>
          </a:p>
          <a:p>
            <a:pPr algn="ctr"/>
            <a:r>
              <a:rPr lang="es-ES" sz="3200" dirty="0"/>
              <a:t>20</a:t>
            </a:r>
          </a:p>
          <a:p>
            <a:pPr algn="ctr"/>
            <a:r>
              <a:rPr lang="es-ES" sz="3200" dirty="0"/>
              <a:t>25</a:t>
            </a:r>
          </a:p>
          <a:p>
            <a:pPr algn="ctr"/>
            <a:r>
              <a:rPr lang="es-ES" sz="3200" dirty="0"/>
              <a:t>½</a:t>
            </a:r>
          </a:p>
        </p:txBody>
      </p:sp>
      <p:sp>
        <p:nvSpPr>
          <p:cNvPr id="10" name="Flecha abajo 9"/>
          <p:cNvSpPr/>
          <p:nvPr/>
        </p:nvSpPr>
        <p:spPr>
          <a:xfrm rot="10800000">
            <a:off x="1437942" y="2394557"/>
            <a:ext cx="1486892" cy="397664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Flecha abajo 12"/>
          <p:cNvSpPr/>
          <p:nvPr/>
        </p:nvSpPr>
        <p:spPr>
          <a:xfrm>
            <a:off x="3717230" y="2424764"/>
            <a:ext cx="1275901" cy="406652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/>
          <p:cNvSpPr txBox="1"/>
          <p:nvPr/>
        </p:nvSpPr>
        <p:spPr>
          <a:xfrm rot="5400000">
            <a:off x="2970776" y="3817792"/>
            <a:ext cx="278223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sz="3200" dirty="0"/>
              <a:t>Más tarde</a:t>
            </a:r>
          </a:p>
        </p:txBody>
      </p:sp>
      <p:sp>
        <p:nvSpPr>
          <p:cNvPr id="16" name="CuadroTexto 15"/>
          <p:cNvSpPr txBox="1"/>
          <p:nvPr/>
        </p:nvSpPr>
        <p:spPr>
          <a:xfrm rot="16200000">
            <a:off x="732697" y="4019156"/>
            <a:ext cx="278223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sz="3200" dirty="0"/>
              <a:t>Más temprano</a:t>
            </a:r>
          </a:p>
        </p:txBody>
      </p:sp>
      <p:sp>
        <p:nvSpPr>
          <p:cNvPr id="17" name="Flecha abajo 16"/>
          <p:cNvSpPr/>
          <p:nvPr/>
        </p:nvSpPr>
        <p:spPr>
          <a:xfrm rot="10800000">
            <a:off x="6023418" y="2380236"/>
            <a:ext cx="1259535" cy="397664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/>
          <p:cNvSpPr txBox="1"/>
          <p:nvPr/>
        </p:nvSpPr>
        <p:spPr>
          <a:xfrm rot="16200000">
            <a:off x="5210126" y="4331052"/>
            <a:ext cx="278223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sz="3200" dirty="0"/>
              <a:t>Más temprano</a:t>
            </a:r>
          </a:p>
        </p:txBody>
      </p:sp>
      <p:sp>
        <p:nvSpPr>
          <p:cNvPr id="19" name="Flecha abajo 18"/>
          <p:cNvSpPr/>
          <p:nvPr/>
        </p:nvSpPr>
        <p:spPr>
          <a:xfrm>
            <a:off x="7676153" y="2380236"/>
            <a:ext cx="1275901" cy="406652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/>
          <p:cNvSpPr txBox="1"/>
          <p:nvPr/>
        </p:nvSpPr>
        <p:spPr>
          <a:xfrm rot="5400000">
            <a:off x="6984193" y="3970192"/>
            <a:ext cx="278223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sz="3200" dirty="0"/>
              <a:t>Más tarde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5133849" y="3516136"/>
            <a:ext cx="7874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dirty="0"/>
              <a:t>y</a:t>
            </a:r>
            <a:endParaRPr lang="es-ES" sz="80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2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0" grpId="0" animBg="1"/>
      <p:bldP spid="13" grpId="0" animBg="1"/>
      <p:bldP spid="15" grpId="0"/>
      <p:bldP spid="16" grpId="0"/>
      <p:bldP spid="17" grpId="0" animBg="1"/>
      <p:bldP spid="18" grpId="0"/>
      <p:bldP spid="19" grpId="0" animBg="1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85861" y="96765"/>
            <a:ext cx="71098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¿A qué hora jueg</a:t>
            </a:r>
            <a:r>
              <a:rPr lang="es-ES" sz="3200" dirty="0">
                <a:solidFill>
                  <a:srgbClr val="FFFF00"/>
                </a:solidFill>
              </a:rPr>
              <a:t>as</a:t>
            </a:r>
            <a:r>
              <a:rPr lang="es-ES" sz="3200" dirty="0"/>
              <a:t> al fútbol los sábados?</a:t>
            </a:r>
            <a:endParaRPr lang="es-ES" sz="3200" dirty="0">
              <a:solidFill>
                <a:srgbClr val="FFFF00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87011" y="657154"/>
            <a:ext cx="380718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Jueg</a:t>
            </a:r>
            <a:r>
              <a:rPr lang="es-ES" sz="3200" dirty="0">
                <a:solidFill>
                  <a:srgbClr val="FFFF00"/>
                </a:solidFill>
              </a:rPr>
              <a:t>o</a:t>
            </a:r>
            <a:r>
              <a:rPr lang="es-ES" sz="3200" dirty="0"/>
              <a:t> al fútbol a las …</a:t>
            </a:r>
            <a:endParaRPr lang="es-ES" sz="3200" dirty="0">
              <a:solidFill>
                <a:srgbClr val="008000"/>
              </a:solidFill>
            </a:endParaRPr>
          </a:p>
        </p:txBody>
      </p:sp>
      <p:pic>
        <p:nvPicPr>
          <p:cNvPr id="3" name="Imagen 2" descr="blank clock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107" y="1165086"/>
            <a:ext cx="4864100" cy="4826000"/>
          </a:xfrm>
          <a:prstGeom prst="rect">
            <a:avLst/>
          </a:prstGeom>
        </p:spPr>
      </p:pic>
      <p:sp>
        <p:nvSpPr>
          <p:cNvPr id="4" name="Flecha izquierda 3"/>
          <p:cNvSpPr/>
          <p:nvPr/>
        </p:nvSpPr>
        <p:spPr>
          <a:xfrm rot="10800000">
            <a:off x="4680270" y="3407683"/>
            <a:ext cx="898331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4724815" y="3485090"/>
            <a:ext cx="898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Horas</a:t>
            </a:r>
          </a:p>
        </p:txBody>
      </p:sp>
      <p:sp>
        <p:nvSpPr>
          <p:cNvPr id="20" name="Flecha izquierda 19"/>
          <p:cNvSpPr/>
          <p:nvPr/>
        </p:nvSpPr>
        <p:spPr>
          <a:xfrm rot="5400000">
            <a:off x="3738882" y="2497676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/>
          <p:cNvSpPr txBox="1"/>
          <p:nvPr/>
        </p:nvSpPr>
        <p:spPr>
          <a:xfrm rot="16200000">
            <a:off x="3897624" y="2644497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/>
              <a:t>Minutes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639788" y="977755"/>
            <a:ext cx="197248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solidFill>
                  <a:schemeClr val="bg1"/>
                </a:solidFill>
              </a:rPr>
              <a:t>en punto</a:t>
            </a:r>
          </a:p>
        </p:txBody>
      </p:sp>
      <p:sp>
        <p:nvSpPr>
          <p:cNvPr id="22" name="Flecha izquierda 21"/>
          <p:cNvSpPr/>
          <p:nvPr/>
        </p:nvSpPr>
        <p:spPr>
          <a:xfrm>
            <a:off x="2953201" y="3392210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CuadroTexto 22"/>
          <p:cNvSpPr txBox="1"/>
          <p:nvPr/>
        </p:nvSpPr>
        <p:spPr>
          <a:xfrm>
            <a:off x="3114331" y="3509084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/>
              <a:t>Minutos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94272" y="2922907"/>
            <a:ext cx="23135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¼</a:t>
            </a:r>
          </a:p>
          <a:p>
            <a:r>
              <a:rPr lang="es-ES" sz="3200" dirty="0"/>
              <a:t>menos cuarto</a:t>
            </a:r>
          </a:p>
        </p:txBody>
      </p:sp>
      <p:cxnSp>
        <p:nvCxnSpPr>
          <p:cNvPr id="9" name="Conector recto 8"/>
          <p:cNvCxnSpPr/>
          <p:nvPr/>
        </p:nvCxnSpPr>
        <p:spPr>
          <a:xfrm>
            <a:off x="4605518" y="1626398"/>
            <a:ext cx="0" cy="210071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Flecha izquierda 23"/>
          <p:cNvSpPr/>
          <p:nvPr/>
        </p:nvSpPr>
        <p:spPr>
          <a:xfrm rot="16200000">
            <a:off x="3733031" y="4442285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CuadroTexto 24"/>
          <p:cNvSpPr txBox="1"/>
          <p:nvPr/>
        </p:nvSpPr>
        <p:spPr>
          <a:xfrm rot="5400000">
            <a:off x="3949535" y="4352124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/>
              <a:t>Minutos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3767627" y="5913122"/>
            <a:ext cx="231358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½ </a:t>
            </a:r>
          </a:p>
          <a:p>
            <a:r>
              <a:rPr lang="es-ES" sz="2400" dirty="0"/>
              <a:t>y media</a:t>
            </a:r>
          </a:p>
          <a:p>
            <a:endParaRPr lang="es-ES" sz="2400" dirty="0"/>
          </a:p>
        </p:txBody>
      </p:sp>
      <p:sp>
        <p:nvSpPr>
          <p:cNvPr id="28" name="Flecha izquierda 27"/>
          <p:cNvSpPr/>
          <p:nvPr/>
        </p:nvSpPr>
        <p:spPr>
          <a:xfrm rot="3418049">
            <a:off x="3335053" y="2594442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CuadroTexto 28"/>
          <p:cNvSpPr txBox="1"/>
          <p:nvPr/>
        </p:nvSpPr>
        <p:spPr>
          <a:xfrm rot="3373499">
            <a:off x="3599032" y="2705763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/>
              <a:t>Minutos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2102464" y="1149596"/>
            <a:ext cx="7589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2325681" y="1115243"/>
            <a:ext cx="150020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000000"/>
                </a:solidFill>
              </a:rPr>
              <a:t>menos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3451400" y="1150048"/>
            <a:ext cx="56781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32" name="Flecha izquierda 31"/>
          <p:cNvSpPr/>
          <p:nvPr/>
        </p:nvSpPr>
        <p:spPr>
          <a:xfrm rot="1750278">
            <a:off x="3062605" y="2919153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CuadroTexto 32"/>
          <p:cNvSpPr txBox="1"/>
          <p:nvPr/>
        </p:nvSpPr>
        <p:spPr>
          <a:xfrm rot="1583665">
            <a:off x="3222388" y="3029905"/>
            <a:ext cx="1433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/>
              <a:t>Minutos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693533" y="2161577"/>
            <a:ext cx="7589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3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963935" y="2161577"/>
            <a:ext cx="170197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FFFF"/>
                </a:solidFill>
              </a:rPr>
              <a:t>menos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2195707" y="2155169"/>
            <a:ext cx="75749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37" name="Flecha izquierda 36"/>
          <p:cNvSpPr/>
          <p:nvPr/>
        </p:nvSpPr>
        <p:spPr>
          <a:xfrm rot="19828685">
            <a:off x="3121774" y="3787653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CuadroTexto 37"/>
          <p:cNvSpPr txBox="1"/>
          <p:nvPr/>
        </p:nvSpPr>
        <p:spPr>
          <a:xfrm rot="19944178">
            <a:off x="3260829" y="3966514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/>
              <a:t>Minutos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354385" y="4642747"/>
            <a:ext cx="7589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3</a:t>
            </a:r>
          </a:p>
        </p:txBody>
      </p:sp>
      <p:sp>
        <p:nvSpPr>
          <p:cNvPr id="40" name="CuadroTexto 39"/>
          <p:cNvSpPr txBox="1"/>
          <p:nvPr/>
        </p:nvSpPr>
        <p:spPr>
          <a:xfrm>
            <a:off x="752664" y="4615499"/>
            <a:ext cx="142044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FFFF"/>
                </a:solidFill>
              </a:rPr>
              <a:t>menos</a:t>
            </a:r>
          </a:p>
        </p:txBody>
      </p:sp>
      <p:sp>
        <p:nvSpPr>
          <p:cNvPr id="41" name="CuadroTexto 40"/>
          <p:cNvSpPr txBox="1"/>
          <p:nvPr/>
        </p:nvSpPr>
        <p:spPr>
          <a:xfrm>
            <a:off x="2195708" y="4607997"/>
            <a:ext cx="75749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000000"/>
                </a:solidFill>
              </a:rPr>
              <a:t>20</a:t>
            </a:r>
          </a:p>
        </p:txBody>
      </p:sp>
      <p:sp>
        <p:nvSpPr>
          <p:cNvPr id="42" name="Flecha izquierda 41"/>
          <p:cNvSpPr/>
          <p:nvPr/>
        </p:nvSpPr>
        <p:spPr>
          <a:xfrm rot="18402971">
            <a:off x="3349812" y="4109706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CuadroTexto 42"/>
          <p:cNvSpPr txBox="1"/>
          <p:nvPr/>
        </p:nvSpPr>
        <p:spPr>
          <a:xfrm rot="18505342">
            <a:off x="3567485" y="4167920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/>
              <a:t>Minutos</a:t>
            </a:r>
          </a:p>
        </p:txBody>
      </p:sp>
      <p:sp>
        <p:nvSpPr>
          <p:cNvPr id="44" name="CuadroTexto 43"/>
          <p:cNvSpPr txBox="1"/>
          <p:nvPr/>
        </p:nvSpPr>
        <p:spPr>
          <a:xfrm>
            <a:off x="752664" y="5405905"/>
            <a:ext cx="7589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3</a:t>
            </a:r>
          </a:p>
        </p:txBody>
      </p:sp>
      <p:sp>
        <p:nvSpPr>
          <p:cNvPr id="45" name="CuadroTexto 44"/>
          <p:cNvSpPr txBox="1"/>
          <p:nvPr/>
        </p:nvSpPr>
        <p:spPr>
          <a:xfrm>
            <a:off x="990909" y="5405905"/>
            <a:ext cx="266077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FFFF"/>
                </a:solidFill>
              </a:rPr>
              <a:t>menos</a:t>
            </a:r>
          </a:p>
        </p:txBody>
      </p:sp>
      <p:sp>
        <p:nvSpPr>
          <p:cNvPr id="46" name="CuadroTexto 45"/>
          <p:cNvSpPr txBox="1"/>
          <p:nvPr/>
        </p:nvSpPr>
        <p:spPr>
          <a:xfrm>
            <a:off x="2295257" y="5421800"/>
            <a:ext cx="8595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000000"/>
                </a:solidFill>
              </a:rPr>
              <a:t>25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7295755" y="1273159"/>
            <a:ext cx="1579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español:</a:t>
            </a:r>
          </a:p>
        </p:txBody>
      </p:sp>
      <p:sp>
        <p:nvSpPr>
          <p:cNvPr id="47" name="CuadroTexto 46"/>
          <p:cNvSpPr txBox="1"/>
          <p:nvPr/>
        </p:nvSpPr>
        <p:spPr>
          <a:xfrm>
            <a:off x="7125373" y="1700019"/>
            <a:ext cx="21731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Horas ± minutos</a:t>
            </a:r>
          </a:p>
        </p:txBody>
      </p:sp>
      <p:sp>
        <p:nvSpPr>
          <p:cNvPr id="48" name="CuadroTexto 47"/>
          <p:cNvSpPr txBox="1"/>
          <p:nvPr/>
        </p:nvSpPr>
        <p:spPr>
          <a:xfrm>
            <a:off x="7234189" y="4384666"/>
            <a:ext cx="1579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inglés:</a:t>
            </a:r>
          </a:p>
        </p:txBody>
      </p:sp>
      <p:sp>
        <p:nvSpPr>
          <p:cNvPr id="49" name="CuadroTexto 48"/>
          <p:cNvSpPr txBox="1"/>
          <p:nvPr/>
        </p:nvSpPr>
        <p:spPr>
          <a:xfrm>
            <a:off x="7234189" y="3932150"/>
            <a:ext cx="21731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Minutos ± horas</a:t>
            </a:r>
          </a:p>
        </p:txBody>
      </p:sp>
      <p:cxnSp>
        <p:nvCxnSpPr>
          <p:cNvPr id="51" name="Conector recto de flecha 50"/>
          <p:cNvCxnSpPr/>
          <p:nvPr/>
        </p:nvCxnSpPr>
        <p:spPr>
          <a:xfrm flipH="1">
            <a:off x="7577672" y="2075775"/>
            <a:ext cx="661632" cy="1823123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/>
          <p:cNvCxnSpPr/>
          <p:nvPr/>
        </p:nvCxnSpPr>
        <p:spPr>
          <a:xfrm>
            <a:off x="7577672" y="2070935"/>
            <a:ext cx="986890" cy="1882009"/>
          </a:xfrm>
          <a:prstGeom prst="straightConnector1">
            <a:avLst/>
          </a:prstGeom>
          <a:ln w="2857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397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3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4" grpId="0" animBg="1"/>
      <p:bldP spid="5" grpId="0"/>
      <p:bldP spid="20" grpId="0" animBg="1"/>
      <p:bldP spid="20" grpId="1" animBg="1"/>
      <p:bldP spid="21" grpId="0"/>
      <p:bldP spid="21" grpId="1"/>
      <p:bldP spid="6" grpId="0"/>
      <p:bldP spid="22" grpId="0" animBg="1"/>
      <p:bldP spid="22" grpId="1" animBg="1"/>
      <p:bldP spid="23" grpId="0"/>
      <p:bldP spid="23" grpId="1"/>
      <p:bldP spid="7" grpId="0"/>
      <p:bldP spid="24" grpId="0" animBg="1"/>
      <p:bldP spid="24" grpId="1" animBg="1"/>
      <p:bldP spid="25" grpId="0"/>
      <p:bldP spid="25" grpId="1"/>
      <p:bldP spid="27" grpId="0"/>
      <p:bldP spid="28" grpId="0" animBg="1"/>
      <p:bldP spid="28" grpId="1" animBg="1"/>
      <p:bldP spid="29" grpId="0"/>
      <p:bldP spid="29" grpId="1"/>
      <p:bldP spid="11" grpId="0"/>
      <p:bldP spid="30" grpId="0"/>
      <p:bldP spid="31" grpId="0"/>
      <p:bldP spid="32" grpId="0" animBg="1"/>
      <p:bldP spid="32" grpId="1" animBg="1"/>
      <p:bldP spid="33" grpId="0"/>
      <p:bldP spid="33" grpId="1"/>
      <p:bldP spid="34" grpId="0"/>
      <p:bldP spid="35" grpId="0"/>
      <p:bldP spid="36" grpId="0"/>
      <p:bldP spid="37" grpId="0" animBg="1"/>
      <p:bldP spid="37" grpId="1" animBg="1"/>
      <p:bldP spid="38" grpId="0"/>
      <p:bldP spid="38" grpId="1"/>
      <p:bldP spid="39" grpId="0"/>
      <p:bldP spid="40" grpId="0"/>
      <p:bldP spid="41" grpId="0"/>
      <p:bldP spid="42" grpId="0" animBg="1"/>
      <p:bldP spid="43" grpId="0"/>
      <p:bldP spid="44" grpId="0"/>
      <p:bldP spid="4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91261" y="666051"/>
            <a:ext cx="66445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¿A qué hora desayun</a:t>
            </a:r>
            <a:r>
              <a:rPr lang="es-ES" sz="3200" dirty="0">
                <a:solidFill>
                  <a:srgbClr val="FFFF00"/>
                </a:solidFill>
              </a:rPr>
              <a:t>as </a:t>
            </a:r>
            <a:r>
              <a:rPr lang="es-ES" sz="3200" dirty="0"/>
              <a:t>los sábados?</a:t>
            </a:r>
            <a:endParaRPr lang="es-ES" sz="3200" dirty="0">
              <a:solidFill>
                <a:srgbClr val="FFFF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91261" y="1809782"/>
            <a:ext cx="66445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Desayun</a:t>
            </a:r>
            <a:r>
              <a:rPr lang="es-ES" sz="3200" dirty="0">
                <a:solidFill>
                  <a:srgbClr val="FFFF00"/>
                </a:solidFill>
              </a:rPr>
              <a:t>o</a:t>
            </a:r>
            <a:r>
              <a:rPr lang="es-ES" sz="3200" dirty="0"/>
              <a:t> a las …</a:t>
            </a:r>
            <a:endParaRPr lang="es-ES" sz="3200" dirty="0">
              <a:solidFill>
                <a:srgbClr val="00800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734708" y="2553728"/>
            <a:ext cx="128554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/>
              <a:t>7</a:t>
            </a:r>
          </a:p>
          <a:p>
            <a:pPr algn="ctr"/>
            <a:r>
              <a:rPr lang="es-ES" sz="3200" dirty="0"/>
              <a:t>8</a:t>
            </a:r>
          </a:p>
          <a:p>
            <a:pPr algn="ctr"/>
            <a:r>
              <a:rPr lang="es-ES" sz="3200" dirty="0"/>
              <a:t>9</a:t>
            </a:r>
          </a:p>
          <a:p>
            <a:pPr algn="ctr"/>
            <a:r>
              <a:rPr lang="es-ES" sz="3200" dirty="0"/>
              <a:t>10</a:t>
            </a:r>
          </a:p>
          <a:p>
            <a:pPr algn="ctr"/>
            <a:r>
              <a:rPr lang="es-ES" sz="3200" dirty="0"/>
              <a:t>11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768445" y="2983311"/>
            <a:ext cx="12855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/>
              <a:t>5</a:t>
            </a:r>
          </a:p>
          <a:p>
            <a:pPr algn="ctr"/>
            <a:r>
              <a:rPr lang="es-ES" sz="3200" dirty="0"/>
              <a:t>10</a:t>
            </a:r>
          </a:p>
          <a:p>
            <a:pPr algn="ctr"/>
            <a:r>
              <a:rPr lang="es-ES" sz="3200" dirty="0"/>
              <a:t>¼</a:t>
            </a:r>
          </a:p>
          <a:p>
            <a:pPr algn="ctr"/>
            <a:r>
              <a:rPr lang="es-ES" sz="3200" dirty="0"/>
              <a:t>20</a:t>
            </a:r>
          </a:p>
          <a:p>
            <a:pPr algn="ctr"/>
            <a:r>
              <a:rPr lang="es-ES" sz="3200" dirty="0"/>
              <a:t>25</a:t>
            </a:r>
          </a:p>
          <a:p>
            <a:pPr algn="ctr"/>
            <a:r>
              <a:rPr lang="es-ES" sz="3200" dirty="0"/>
              <a:t>½</a:t>
            </a:r>
          </a:p>
        </p:txBody>
      </p:sp>
      <p:sp>
        <p:nvSpPr>
          <p:cNvPr id="10" name="Flecha abajo 9"/>
          <p:cNvSpPr/>
          <p:nvPr/>
        </p:nvSpPr>
        <p:spPr>
          <a:xfrm rot="10800000">
            <a:off x="247815" y="2380236"/>
            <a:ext cx="1486892" cy="397664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Flecha abajo 12"/>
          <p:cNvSpPr/>
          <p:nvPr/>
        </p:nvSpPr>
        <p:spPr>
          <a:xfrm>
            <a:off x="2600288" y="2380236"/>
            <a:ext cx="1275901" cy="406652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/>
          <p:cNvSpPr txBox="1"/>
          <p:nvPr/>
        </p:nvSpPr>
        <p:spPr>
          <a:xfrm rot="5400000">
            <a:off x="1875620" y="3846632"/>
            <a:ext cx="278223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sz="3200" dirty="0"/>
              <a:t>Más tarde</a:t>
            </a:r>
          </a:p>
        </p:txBody>
      </p:sp>
      <p:sp>
        <p:nvSpPr>
          <p:cNvPr id="16" name="CuadroTexto 15"/>
          <p:cNvSpPr txBox="1"/>
          <p:nvPr/>
        </p:nvSpPr>
        <p:spPr>
          <a:xfrm rot="16200000">
            <a:off x="-399854" y="4019156"/>
            <a:ext cx="278223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sz="3200" dirty="0"/>
              <a:t>Más temprano</a:t>
            </a:r>
          </a:p>
        </p:txBody>
      </p:sp>
      <p:sp>
        <p:nvSpPr>
          <p:cNvPr id="17" name="Flecha abajo 16"/>
          <p:cNvSpPr/>
          <p:nvPr/>
        </p:nvSpPr>
        <p:spPr>
          <a:xfrm rot="10800000">
            <a:off x="6023418" y="2380236"/>
            <a:ext cx="1259535" cy="397664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/>
          <p:cNvSpPr txBox="1"/>
          <p:nvPr/>
        </p:nvSpPr>
        <p:spPr>
          <a:xfrm rot="16200000">
            <a:off x="5210126" y="4331052"/>
            <a:ext cx="278223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sz="3200" dirty="0"/>
              <a:t>Más temprano</a:t>
            </a:r>
          </a:p>
        </p:txBody>
      </p:sp>
      <p:sp>
        <p:nvSpPr>
          <p:cNvPr id="19" name="Flecha abajo 18"/>
          <p:cNvSpPr/>
          <p:nvPr/>
        </p:nvSpPr>
        <p:spPr>
          <a:xfrm>
            <a:off x="7676153" y="2380236"/>
            <a:ext cx="1275901" cy="406652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/>
          <p:cNvSpPr txBox="1"/>
          <p:nvPr/>
        </p:nvSpPr>
        <p:spPr>
          <a:xfrm rot="5400000">
            <a:off x="6984193" y="3970192"/>
            <a:ext cx="278223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sz="3200" dirty="0"/>
              <a:t>Más tarde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3509103" y="2412073"/>
            <a:ext cx="35338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dirty="0"/>
              <a:t>y</a:t>
            </a:r>
          </a:p>
          <a:p>
            <a:r>
              <a:rPr lang="es-ES" sz="8000" dirty="0">
                <a:solidFill>
                  <a:srgbClr val="008000"/>
                </a:solidFill>
              </a:rPr>
              <a:t>menos</a:t>
            </a:r>
          </a:p>
        </p:txBody>
      </p:sp>
    </p:spTree>
    <p:extLst>
      <p:ext uri="{BB962C8B-B14F-4D97-AF65-F5344CB8AC3E}">
        <p14:creationId xmlns:p14="http://schemas.microsoft.com/office/powerpoint/2010/main" val="103159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0" grpId="0" animBg="1"/>
      <p:bldP spid="13" grpId="0" animBg="1"/>
      <p:bldP spid="15" grpId="0"/>
      <p:bldP spid="16" grpId="0"/>
      <p:bldP spid="17" grpId="0" animBg="1"/>
      <p:bldP spid="18" grpId="0"/>
      <p:bldP spid="19" grpId="0" animBg="1"/>
      <p:bldP spid="20" grpId="0"/>
      <p:bldP spid="21" grpId="0"/>
    </p:bldLst>
  </p:timing>
</p:sld>
</file>

<file path=ppt/theme/theme1.xml><?xml version="1.0" encoding="utf-8"?>
<a:theme xmlns:a="http://schemas.openxmlformats.org/drawingml/2006/main" name=" Negro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Negro .thmx</Template>
  <TotalTime>344</TotalTime>
  <Words>172</Words>
  <Application>Microsoft Office PowerPoint</Application>
  <PresentationFormat>On-screen Show (4:3)</PresentationFormat>
  <Paragraphs>102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 Negro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James Stubbs</dc:creator>
  <cp:lastModifiedBy>James Stubbs</cp:lastModifiedBy>
  <cp:revision>46</cp:revision>
  <dcterms:created xsi:type="dcterms:W3CDTF">2011-03-22T10:53:25Z</dcterms:created>
  <dcterms:modified xsi:type="dcterms:W3CDTF">2020-10-07T12:53:37Z</dcterms:modified>
</cp:coreProperties>
</file>