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3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4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44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1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8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30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3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4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5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0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4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8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9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5A7E67-54D1-48A1-9E0D-ABF25381FA4D}"/>
              </a:ext>
            </a:extLst>
          </p:cNvPr>
          <p:cNvSpPr txBox="1"/>
          <p:nvPr/>
        </p:nvSpPr>
        <p:spPr>
          <a:xfrm>
            <a:off x="5964816" y="2056599"/>
            <a:ext cx="402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Les </a:t>
            </a:r>
            <a:r>
              <a:rPr lang="en-US" dirty="0" err="1">
                <a:solidFill>
                  <a:srgbClr val="0070C0"/>
                </a:solidFill>
              </a:rPr>
              <a:t>animaux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voie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disparition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1EB65-926C-4830-9C81-A007D9A3468D}"/>
              </a:ext>
            </a:extLst>
          </p:cNvPr>
          <p:cNvSpPr txBox="1"/>
          <p:nvPr/>
        </p:nvSpPr>
        <p:spPr>
          <a:xfrm>
            <a:off x="5964817" y="2679515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sécheresse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E63FC-1D4F-448B-8C64-CC1DBDF28B4B}"/>
              </a:ext>
            </a:extLst>
          </p:cNvPr>
          <p:cNvSpPr txBox="1"/>
          <p:nvPr/>
        </p:nvSpPr>
        <p:spPr>
          <a:xfrm>
            <a:off x="5964817" y="1433683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 montée du </a:t>
            </a:r>
            <a:r>
              <a:rPr lang="en-US" dirty="0" err="1">
                <a:solidFill>
                  <a:srgbClr val="FF0000"/>
                </a:solidFill>
              </a:rPr>
              <a:t>niveau</a:t>
            </a:r>
            <a:r>
              <a:rPr lang="en-US" dirty="0">
                <a:solidFill>
                  <a:srgbClr val="FF0000"/>
                </a:solidFill>
              </a:rPr>
              <a:t> de la </a:t>
            </a:r>
            <a:r>
              <a:rPr lang="en-US" dirty="0" err="1">
                <a:solidFill>
                  <a:srgbClr val="FF0000"/>
                </a:solidFill>
              </a:rPr>
              <a:t>mer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871F1-C04C-4325-968E-D3FAE3F7129A}"/>
              </a:ext>
            </a:extLst>
          </p:cNvPr>
          <p:cNvSpPr txBox="1"/>
          <p:nvPr/>
        </p:nvSpPr>
        <p:spPr>
          <a:xfrm>
            <a:off x="5964817" y="810767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L’ensevelissement</a:t>
            </a:r>
            <a:r>
              <a:rPr lang="en-US" dirty="0">
                <a:solidFill>
                  <a:srgbClr val="0070C0"/>
                </a:solidFill>
              </a:rPr>
              <a:t> des </a:t>
            </a:r>
            <a:r>
              <a:rPr lang="en-US" dirty="0" err="1">
                <a:solidFill>
                  <a:srgbClr val="0070C0"/>
                </a:solidFill>
              </a:rPr>
              <a:t>déchets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253AB-B1F2-4AC4-BA71-41590A9F08C5}"/>
              </a:ext>
            </a:extLst>
          </p:cNvPr>
          <p:cNvSpPr txBox="1"/>
          <p:nvPr/>
        </p:nvSpPr>
        <p:spPr>
          <a:xfrm>
            <a:off x="8770161" y="2617385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surpêche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864F5-D94D-4ADE-AD1C-1081B6DA4641}"/>
              </a:ext>
            </a:extLst>
          </p:cNvPr>
          <p:cNvSpPr txBox="1"/>
          <p:nvPr/>
        </p:nvSpPr>
        <p:spPr>
          <a:xfrm>
            <a:off x="5964817" y="3306867"/>
            <a:ext cx="247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L’effet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serre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002D72-15D0-4510-A81F-EEB67ED859DD}"/>
              </a:ext>
            </a:extLst>
          </p:cNvPr>
          <p:cNvSpPr txBox="1"/>
          <p:nvPr/>
        </p:nvSpPr>
        <p:spPr>
          <a:xfrm>
            <a:off x="5964817" y="187851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 </a:t>
            </a:r>
            <a:r>
              <a:rPr lang="en-US" dirty="0" err="1">
                <a:solidFill>
                  <a:srgbClr val="0070C0"/>
                </a:solidFill>
              </a:rPr>
              <a:t>trou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d’ozone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9EC480-50FE-4EDF-BC7B-3ADC26727423}"/>
              </a:ext>
            </a:extLst>
          </p:cNvPr>
          <p:cNvSpPr txBox="1"/>
          <p:nvPr/>
        </p:nvSpPr>
        <p:spPr>
          <a:xfrm>
            <a:off x="9070847" y="1433683"/>
            <a:ext cx="289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 </a:t>
            </a:r>
            <a:r>
              <a:rPr lang="en-US" dirty="0" err="1">
                <a:solidFill>
                  <a:srgbClr val="0070C0"/>
                </a:solidFill>
              </a:rPr>
              <a:t>réchauffement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climatique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04249D-D1A7-485B-8AB0-AFDBC06BF5EB}"/>
              </a:ext>
            </a:extLst>
          </p:cNvPr>
          <p:cNvSpPr txBox="1"/>
          <p:nvPr/>
        </p:nvSpPr>
        <p:spPr>
          <a:xfrm>
            <a:off x="8664740" y="3306867"/>
            <a:ext cx="458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pluie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acide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801B54-0B6B-408A-ADD8-2CBDCC8FE3E2}"/>
              </a:ext>
            </a:extLst>
          </p:cNvPr>
          <p:cNvSpPr txBox="1"/>
          <p:nvPr/>
        </p:nvSpPr>
        <p:spPr>
          <a:xfrm>
            <a:off x="5964817" y="3934219"/>
            <a:ext cx="458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surpopulation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ACD1B3-8291-433F-816D-569D7E20D1FB}"/>
              </a:ext>
            </a:extLst>
          </p:cNvPr>
          <p:cNvSpPr/>
          <p:nvPr/>
        </p:nvSpPr>
        <p:spPr>
          <a:xfrm>
            <a:off x="131064" y="1131916"/>
            <a:ext cx="56936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 mon avis, </a:t>
            </a:r>
            <a:r>
              <a:rPr lang="fr-FR" dirty="0">
                <a:solidFill>
                  <a:srgbClr val="FF0000"/>
                </a:solidFill>
              </a:rPr>
              <a:t>la montée </a:t>
            </a:r>
            <a:r>
              <a:rPr lang="fr-FR" dirty="0"/>
              <a:t>du niveau de la mer </a:t>
            </a:r>
            <a:r>
              <a:rPr lang="fr-FR" u="sng" dirty="0"/>
              <a:t>est</a:t>
            </a:r>
            <a:r>
              <a:rPr lang="fr-FR" dirty="0"/>
              <a:t> plus important</a:t>
            </a:r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/>
              <a:t> que les animaux en voie de disparition et aussi important</a:t>
            </a:r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/>
              <a:t> que le réchauffement climatique. 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La sécheresse </a:t>
            </a:r>
            <a:r>
              <a:rPr lang="fr-FR" u="sng" dirty="0"/>
              <a:t>est</a:t>
            </a:r>
            <a:r>
              <a:rPr lang="fr-FR" dirty="0"/>
              <a:t> moins important</a:t>
            </a:r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/>
              <a:t> que les animaux en voie de disparition mais aussi important</a:t>
            </a:r>
            <a:r>
              <a:rPr lang="fr-FR" dirty="0">
                <a:solidFill>
                  <a:srgbClr val="FF0000"/>
                </a:solidFill>
              </a:rPr>
              <a:t>e </a:t>
            </a:r>
            <a:r>
              <a:rPr lang="fr-FR" dirty="0"/>
              <a:t>que la surpêche et plus important</a:t>
            </a:r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/>
              <a:t> que l’effet de serre. </a:t>
            </a:r>
          </a:p>
          <a:p>
            <a:endParaRPr lang="fr-FR" dirty="0"/>
          </a:p>
          <a:p>
            <a:r>
              <a:rPr lang="fr-FR" dirty="0"/>
              <a:t>Pour moi, </a:t>
            </a:r>
            <a:r>
              <a:rPr lang="fr-FR" dirty="0">
                <a:solidFill>
                  <a:srgbClr val="0070C0"/>
                </a:solidFill>
              </a:rPr>
              <a:t>le problème le </a:t>
            </a:r>
            <a:r>
              <a:rPr lang="fr-FR" dirty="0"/>
              <a:t>plus import</a:t>
            </a:r>
            <a:r>
              <a:rPr lang="fr-FR" dirty="0">
                <a:solidFill>
                  <a:srgbClr val="0070C0"/>
                </a:solidFill>
              </a:rPr>
              <a:t>ant</a:t>
            </a:r>
            <a:r>
              <a:rPr lang="fr-FR" dirty="0"/>
              <a:t>, c’</a:t>
            </a:r>
            <a:r>
              <a:rPr lang="fr-FR" u="sng" dirty="0"/>
              <a:t>est</a:t>
            </a:r>
            <a:r>
              <a:rPr lang="fr-FR" dirty="0"/>
              <a:t> le trou d’ozone. </a:t>
            </a:r>
          </a:p>
          <a:p>
            <a:endParaRPr lang="fr-FR" dirty="0"/>
          </a:p>
          <a:p>
            <a:r>
              <a:rPr lang="fr-FR" dirty="0"/>
              <a:t>Selon moi, </a:t>
            </a:r>
            <a:r>
              <a:rPr lang="fr-FR" dirty="0">
                <a:solidFill>
                  <a:srgbClr val="0070C0"/>
                </a:solidFill>
              </a:rPr>
              <a:t>le problème le </a:t>
            </a:r>
            <a:r>
              <a:rPr lang="fr-FR" dirty="0"/>
              <a:t>moins import</a:t>
            </a:r>
            <a:r>
              <a:rPr lang="fr-FR" dirty="0">
                <a:solidFill>
                  <a:srgbClr val="0070C0"/>
                </a:solidFill>
              </a:rPr>
              <a:t>ant</a:t>
            </a:r>
            <a:r>
              <a:rPr lang="fr-FR" dirty="0"/>
              <a:t>, c’</a:t>
            </a:r>
            <a:r>
              <a:rPr lang="fr-FR" u="sng" dirty="0"/>
              <a:t>est</a:t>
            </a:r>
            <a:r>
              <a:rPr lang="fr-FR" dirty="0"/>
              <a:t> la surpopulation. </a:t>
            </a:r>
          </a:p>
          <a:p>
            <a:endParaRPr lang="fr-FR" dirty="0"/>
          </a:p>
          <a:p>
            <a:r>
              <a:rPr lang="fr-FR" dirty="0"/>
              <a:t>Moi personnellement, je crois que </a:t>
            </a:r>
            <a:r>
              <a:rPr lang="fr-FR" dirty="0">
                <a:solidFill>
                  <a:srgbClr val="0070C0"/>
                </a:solidFill>
              </a:rPr>
              <a:t>l’ensevelissement </a:t>
            </a:r>
            <a:r>
              <a:rPr lang="fr-FR" dirty="0"/>
              <a:t>des déchets </a:t>
            </a:r>
            <a:r>
              <a:rPr lang="fr-FR" u="sng" dirty="0"/>
              <a:t>est</a:t>
            </a:r>
            <a:r>
              <a:rPr lang="fr-FR" dirty="0"/>
              <a:t> plus import</a:t>
            </a:r>
            <a:r>
              <a:rPr lang="fr-FR" dirty="0">
                <a:solidFill>
                  <a:srgbClr val="0070C0"/>
                </a:solidFill>
              </a:rPr>
              <a:t>ant</a:t>
            </a:r>
            <a:r>
              <a:rPr lang="fr-FR" dirty="0"/>
              <a:t> que la montée du niveau de la mer mais moins import</a:t>
            </a:r>
            <a:r>
              <a:rPr lang="fr-FR" dirty="0">
                <a:solidFill>
                  <a:srgbClr val="0070C0"/>
                </a:solidFill>
              </a:rPr>
              <a:t>ant</a:t>
            </a:r>
            <a:r>
              <a:rPr lang="fr-FR" dirty="0"/>
              <a:t> que le trou d’ozone. </a:t>
            </a:r>
          </a:p>
          <a:p>
            <a:endParaRPr lang="fr-FR" dirty="0"/>
          </a:p>
          <a:p>
            <a:r>
              <a:rPr lang="fr-FR" dirty="0"/>
              <a:t>Je pense que </a:t>
            </a:r>
            <a:r>
              <a:rPr lang="fr-FR" dirty="0">
                <a:solidFill>
                  <a:srgbClr val="FF0000"/>
                </a:solidFill>
              </a:rPr>
              <a:t>la pluie acide </a:t>
            </a:r>
            <a:r>
              <a:rPr lang="fr-FR" u="sng" dirty="0"/>
              <a:t>est</a:t>
            </a:r>
            <a:r>
              <a:rPr lang="fr-FR" dirty="0"/>
              <a:t> aussi important</a:t>
            </a:r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/>
              <a:t> que l’effet de serre.</a:t>
            </a:r>
            <a:endParaRPr lang="en-GB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F84E56C-B494-4F49-8585-FED007F62C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557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1269">
        <p:fade/>
      </p:transition>
    </mc:Choice>
    <mc:Fallback>
      <p:transition spd="med" advTm="512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8|2.8|4.4|1.3|3.7|2.1|3.4|1.7|2.1|1.9|2.2|2.5|3.6|6.7|2.7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97</TotalTime>
  <Words>158</Words>
  <Application>Microsoft Office PowerPoint</Application>
  <PresentationFormat>Widescreen</PresentationFormat>
  <Paragraphs>21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Tw Cen MT</vt:lpstr>
      <vt:lpstr>Droplet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Stubbs</dc:creator>
  <cp:lastModifiedBy>James Stubbs</cp:lastModifiedBy>
  <cp:revision>18</cp:revision>
  <dcterms:created xsi:type="dcterms:W3CDTF">2021-01-11T09:11:59Z</dcterms:created>
  <dcterms:modified xsi:type="dcterms:W3CDTF">2021-01-15T07:42:11Z</dcterms:modified>
</cp:coreProperties>
</file>