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1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3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2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4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144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17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85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30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3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4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5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0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4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8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9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5A7E67-54D1-48A1-9E0D-ABF25381FA4D}"/>
              </a:ext>
            </a:extLst>
          </p:cNvPr>
          <p:cNvSpPr txBox="1"/>
          <p:nvPr/>
        </p:nvSpPr>
        <p:spPr>
          <a:xfrm>
            <a:off x="6742057" y="2056599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L’ensevelissement</a:t>
            </a:r>
            <a:r>
              <a:rPr lang="en-US" dirty="0">
                <a:solidFill>
                  <a:srgbClr val="0070C0"/>
                </a:solidFill>
              </a:rPr>
              <a:t> des </a:t>
            </a:r>
            <a:r>
              <a:rPr lang="en-US" dirty="0" err="1">
                <a:solidFill>
                  <a:srgbClr val="0070C0"/>
                </a:solidFill>
              </a:rPr>
              <a:t>ordures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1EB65-926C-4830-9C81-A007D9A3468D}"/>
              </a:ext>
            </a:extLst>
          </p:cNvPr>
          <p:cNvSpPr txBox="1"/>
          <p:nvPr/>
        </p:nvSpPr>
        <p:spPr>
          <a:xfrm>
            <a:off x="6742057" y="2679515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 </a:t>
            </a:r>
            <a:r>
              <a:rPr lang="en-US" dirty="0" err="1">
                <a:solidFill>
                  <a:srgbClr val="FF0000"/>
                </a:solidFill>
              </a:rPr>
              <a:t>pluie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acide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E63FC-1D4F-448B-8C64-CC1DBDF28B4B}"/>
              </a:ext>
            </a:extLst>
          </p:cNvPr>
          <p:cNvSpPr txBox="1"/>
          <p:nvPr/>
        </p:nvSpPr>
        <p:spPr>
          <a:xfrm>
            <a:off x="6742057" y="1433683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 pollution des </a:t>
            </a:r>
            <a:r>
              <a:rPr lang="en-US" dirty="0" err="1">
                <a:solidFill>
                  <a:srgbClr val="FF0000"/>
                </a:solidFill>
              </a:rPr>
              <a:t>eaux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871F1-C04C-4325-968E-D3FAE3F7129A}"/>
              </a:ext>
            </a:extLst>
          </p:cNvPr>
          <p:cNvSpPr txBox="1"/>
          <p:nvPr/>
        </p:nvSpPr>
        <p:spPr>
          <a:xfrm>
            <a:off x="6742057" y="810767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 </a:t>
            </a:r>
            <a:r>
              <a:rPr lang="en-US" dirty="0" err="1">
                <a:solidFill>
                  <a:srgbClr val="FF0000"/>
                </a:solidFill>
              </a:rPr>
              <a:t>surpêche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253AB-B1F2-4AC4-BA71-41590A9F08C5}"/>
              </a:ext>
            </a:extLst>
          </p:cNvPr>
          <p:cNvSpPr txBox="1"/>
          <p:nvPr/>
        </p:nvSpPr>
        <p:spPr>
          <a:xfrm>
            <a:off x="9591789" y="2679515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L’effet</a:t>
            </a:r>
            <a:r>
              <a:rPr lang="en-US" dirty="0">
                <a:solidFill>
                  <a:srgbClr val="0070C0"/>
                </a:solidFill>
              </a:rPr>
              <a:t> de </a:t>
            </a:r>
            <a:r>
              <a:rPr lang="en-US" dirty="0" err="1">
                <a:solidFill>
                  <a:srgbClr val="0070C0"/>
                </a:solidFill>
              </a:rPr>
              <a:t>serre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C864F5-D94D-4ADE-AD1C-1081B6DA4641}"/>
              </a:ext>
            </a:extLst>
          </p:cNvPr>
          <p:cNvSpPr txBox="1"/>
          <p:nvPr/>
        </p:nvSpPr>
        <p:spPr>
          <a:xfrm>
            <a:off x="6742057" y="3306867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 montée du </a:t>
            </a:r>
            <a:r>
              <a:rPr lang="en-US" dirty="0" err="1">
                <a:solidFill>
                  <a:srgbClr val="FF0000"/>
                </a:solidFill>
              </a:rPr>
              <a:t>niveau</a:t>
            </a:r>
            <a:r>
              <a:rPr lang="en-US" dirty="0">
                <a:solidFill>
                  <a:srgbClr val="FF0000"/>
                </a:solidFill>
              </a:rPr>
              <a:t> de la </a:t>
            </a:r>
            <a:r>
              <a:rPr lang="en-US" dirty="0" err="1">
                <a:solidFill>
                  <a:srgbClr val="FF0000"/>
                </a:solidFill>
              </a:rPr>
              <a:t>mer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002D72-15D0-4510-A81F-EEB67ED859DD}"/>
              </a:ext>
            </a:extLst>
          </p:cNvPr>
          <p:cNvSpPr txBox="1"/>
          <p:nvPr/>
        </p:nvSpPr>
        <p:spPr>
          <a:xfrm>
            <a:off x="6742057" y="187851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Les </a:t>
            </a:r>
            <a:r>
              <a:rPr lang="en-US" dirty="0" err="1">
                <a:solidFill>
                  <a:srgbClr val="0070C0"/>
                </a:solidFill>
              </a:rPr>
              <a:t>déchets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nucléaires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9EC480-50FE-4EDF-BC7B-3ADC26727423}"/>
              </a:ext>
            </a:extLst>
          </p:cNvPr>
          <p:cNvSpPr txBox="1"/>
          <p:nvPr/>
        </p:nvSpPr>
        <p:spPr>
          <a:xfrm>
            <a:off x="9591789" y="1433683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Les </a:t>
            </a:r>
            <a:r>
              <a:rPr lang="en-US" dirty="0" err="1">
                <a:solidFill>
                  <a:srgbClr val="FF0000"/>
                </a:solidFill>
              </a:rPr>
              <a:t>incendies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forêt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04249D-D1A7-485B-8AB0-AFDBC06BF5EB}"/>
              </a:ext>
            </a:extLst>
          </p:cNvPr>
          <p:cNvSpPr txBox="1"/>
          <p:nvPr/>
        </p:nvSpPr>
        <p:spPr>
          <a:xfrm>
            <a:off x="6742057" y="3858767"/>
            <a:ext cx="458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Les </a:t>
            </a:r>
            <a:r>
              <a:rPr lang="en-US" dirty="0" err="1">
                <a:solidFill>
                  <a:srgbClr val="0070C0"/>
                </a:solidFill>
              </a:rPr>
              <a:t>animaux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voie</a:t>
            </a:r>
            <a:r>
              <a:rPr lang="en-US" dirty="0">
                <a:solidFill>
                  <a:srgbClr val="0070C0"/>
                </a:solidFill>
              </a:rPr>
              <a:t> de </a:t>
            </a:r>
            <a:r>
              <a:rPr lang="en-US" dirty="0" err="1">
                <a:solidFill>
                  <a:srgbClr val="0070C0"/>
                </a:solidFill>
              </a:rPr>
              <a:t>disparition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801B54-0B6B-408A-ADD8-2CBDCC8FE3E2}"/>
              </a:ext>
            </a:extLst>
          </p:cNvPr>
          <p:cNvSpPr txBox="1"/>
          <p:nvPr/>
        </p:nvSpPr>
        <p:spPr>
          <a:xfrm>
            <a:off x="6742057" y="4410667"/>
            <a:ext cx="458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 </a:t>
            </a:r>
            <a:r>
              <a:rPr lang="en-US" dirty="0" err="1">
                <a:solidFill>
                  <a:srgbClr val="FF0000"/>
                </a:solidFill>
              </a:rPr>
              <a:t>sécheresse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ACD1B3-8291-433F-816D-569D7E20D1FB}"/>
              </a:ext>
            </a:extLst>
          </p:cNvPr>
          <p:cNvSpPr/>
          <p:nvPr/>
        </p:nvSpPr>
        <p:spPr>
          <a:xfrm>
            <a:off x="140208" y="1267563"/>
            <a:ext cx="5693664" cy="5037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moi, </a:t>
            </a:r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l’ensevelissement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déchets est plus import</a:t>
            </a:r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la pluie acide, mais moins important que la pollution des eaux.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L’effet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serre est aussi import</a:t>
            </a:r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la pluie acide et plus important que la montée du niveau de la mer.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mon avis, </a:t>
            </a:r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problème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plus import</a:t>
            </a:r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c’est les déchets nucléaires et </a:t>
            </a:r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problème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moins import</a:t>
            </a:r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c’est la sécheresse.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Selon moi, 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surpêche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plus important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la pollution des eaux et moins important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les déchets nucléaires.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trouve que </a:t>
            </a:r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animaux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voie de disparition </a:t>
            </a: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moins important</a:t>
            </a:r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la montée du niveau de la mer mais plus important</a:t>
            </a:r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la sécheresse.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Finalement, je crois que 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incendies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forêt </a:t>
            </a: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aussi important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la pollution des eaux.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26C836D9-724F-4E49-A686-91054EED62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557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3649">
        <p:fade/>
      </p:transition>
    </mc:Choice>
    <mc:Fallback>
      <p:transition spd="med" advTm="736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1|4.3|3|4.7|3.2|4|5.1|4.1|4.2|4.1|6.2|0|13.8|2.7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63</TotalTime>
  <Words>173</Words>
  <Application>Microsoft Office PowerPoint</Application>
  <PresentationFormat>Widescreen</PresentationFormat>
  <Paragraphs>16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Tw Cen MT</vt:lpstr>
      <vt:lpstr>Droplet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Stubbs</dc:creator>
  <cp:lastModifiedBy>James Stubbs</cp:lastModifiedBy>
  <cp:revision>11</cp:revision>
  <dcterms:created xsi:type="dcterms:W3CDTF">2021-01-11T09:11:59Z</dcterms:created>
  <dcterms:modified xsi:type="dcterms:W3CDTF">2021-01-14T12:04:16Z</dcterms:modified>
</cp:coreProperties>
</file>