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181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534A9-063C-4486-AAF4-BE02B2BB0AAC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5C848-F650-46A3-83B6-0F4D438D8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4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969699" y="3298482"/>
            <a:ext cx="5348043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m- g---- c------ otras c-------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7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866817" y="3314203"/>
            <a:ext cx="5722116" cy="175432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se habla inglés, </a:t>
            </a:r>
            <a:endParaRPr lang="es-ES" sz="3600" dirty="0" smtClean="0"/>
          </a:p>
          <a:p>
            <a:pPr algn="ctr"/>
            <a:r>
              <a:rPr lang="es-ES" sz="3600" dirty="0" smtClean="0"/>
              <a:t>y </a:t>
            </a:r>
            <a:r>
              <a:rPr lang="es-ES" sz="3600" dirty="0" smtClean="0"/>
              <a:t>así es más fácil </a:t>
            </a:r>
            <a:endParaRPr lang="es-ES" sz="3600" dirty="0" smtClean="0"/>
          </a:p>
          <a:p>
            <a:pPr algn="ctr"/>
            <a:r>
              <a:rPr lang="es-ES" sz="3600" dirty="0" smtClean="0"/>
              <a:t>comunicarse </a:t>
            </a:r>
            <a:r>
              <a:rPr lang="es-ES" sz="3600" dirty="0" smtClean="0"/>
              <a:t>con los demás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10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135954" y="3314203"/>
            <a:ext cx="5015534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n- t---- q-- c------ m- d----- </a:t>
            </a:r>
            <a:endParaRPr lang="es-ES" sz="3600" dirty="0" smtClean="0"/>
          </a:p>
          <a:p>
            <a:pPr algn="ctr"/>
            <a:r>
              <a:rPr lang="es-ES" sz="3600" dirty="0" smtClean="0"/>
              <a:t>e- </a:t>
            </a:r>
            <a:r>
              <a:rPr lang="es-ES" sz="3600" dirty="0" smtClean="0"/>
              <a:t>euros u o--- </a:t>
            </a:r>
            <a:r>
              <a:rPr lang="es-ES" sz="3600" dirty="0" smtClean="0"/>
              <a:t>m-</a:t>
            </a:r>
            <a:r>
              <a:rPr lang="es-ES" sz="3600" dirty="0" smtClean="0"/>
              <a:t>----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05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549181" y="3326008"/>
            <a:ext cx="6189079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no tengo que cambiar mi dinero </a:t>
            </a:r>
            <a:endParaRPr lang="es-ES" sz="3600" dirty="0" smtClean="0"/>
          </a:p>
          <a:p>
            <a:pPr algn="ctr"/>
            <a:r>
              <a:rPr lang="es-ES" sz="3600" dirty="0" smtClean="0"/>
              <a:t>en </a:t>
            </a:r>
            <a:r>
              <a:rPr lang="es-ES" sz="3600" dirty="0" smtClean="0"/>
              <a:t>euros u otra moneda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10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-0.16996 0.003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07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537736" y="3314203"/>
            <a:ext cx="4211970" cy="175432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h-- muchos s---- </a:t>
            </a:r>
            <a:endParaRPr lang="es-ES" sz="3600" dirty="0" smtClean="0"/>
          </a:p>
          <a:p>
            <a:pPr algn="ctr"/>
            <a:r>
              <a:rPr lang="es-ES" sz="3600" dirty="0" smtClean="0"/>
              <a:t>d- </a:t>
            </a:r>
            <a:r>
              <a:rPr lang="es-ES" sz="3600" dirty="0" smtClean="0"/>
              <a:t>m- p--- </a:t>
            </a:r>
          </a:p>
          <a:p>
            <a:pPr algn="ctr"/>
            <a:r>
              <a:rPr lang="es-ES" sz="3600" dirty="0" smtClean="0"/>
              <a:t>q-- n- h- v---- n----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05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99190" y="3314203"/>
            <a:ext cx="4489061" cy="175432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hay muchos sitios </a:t>
            </a:r>
            <a:endParaRPr lang="es-ES" sz="3600" dirty="0" smtClean="0"/>
          </a:p>
          <a:p>
            <a:pPr algn="ctr"/>
            <a:r>
              <a:rPr lang="es-ES" sz="3600" dirty="0" smtClean="0"/>
              <a:t>de </a:t>
            </a:r>
            <a:r>
              <a:rPr lang="es-ES" sz="3600" dirty="0" smtClean="0"/>
              <a:t>mi país </a:t>
            </a:r>
          </a:p>
          <a:p>
            <a:pPr algn="ctr"/>
            <a:r>
              <a:rPr lang="es-ES" sz="3600" dirty="0" smtClean="0"/>
              <a:t>que no he visto nunca.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10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09136" y="3314203"/>
            <a:ext cx="4669170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h--- m-- s– y m-- calor </a:t>
            </a:r>
            <a:endParaRPr lang="es-ES" sz="3600" dirty="0" smtClean="0"/>
          </a:p>
          <a:p>
            <a:pPr algn="ctr"/>
            <a:r>
              <a:rPr lang="es-ES" sz="3600" dirty="0" smtClean="0"/>
              <a:t>q-</a:t>
            </a:r>
            <a:r>
              <a:rPr lang="es-ES" sz="3600" dirty="0" smtClean="0"/>
              <a:t>- e- I---------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05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177517" y="3314203"/>
            <a:ext cx="4932407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hace más sol y más calor </a:t>
            </a:r>
          </a:p>
          <a:p>
            <a:pPr algn="ctr"/>
            <a:r>
              <a:rPr lang="es-ES" sz="3600" dirty="0" smtClean="0"/>
              <a:t>que en Inglaterra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10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073608" y="3192368"/>
            <a:ext cx="5140225" cy="230832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l- f--- q-- e--- e- m- p-------- </a:t>
            </a:r>
            <a:endParaRPr lang="es-ES" sz="3600" dirty="0" smtClean="0"/>
          </a:p>
          <a:p>
            <a:pPr algn="ctr"/>
            <a:r>
              <a:rPr lang="es-ES" sz="3600" dirty="0" smtClean="0"/>
              <a:t>e- </a:t>
            </a:r>
            <a:r>
              <a:rPr lang="es-ES" sz="3600" dirty="0" smtClean="0"/>
              <a:t>terrible</a:t>
            </a:r>
          </a:p>
          <a:p>
            <a:pPr algn="ctr"/>
            <a:r>
              <a:rPr lang="es-ES" sz="3600" dirty="0" smtClean="0"/>
              <a:t>y n- m- g---- </a:t>
            </a:r>
            <a:endParaRPr lang="es-ES" sz="3600" dirty="0" smtClean="0"/>
          </a:p>
          <a:p>
            <a:pPr algn="ctr"/>
            <a:r>
              <a:rPr lang="es-ES" sz="3600" dirty="0" smtClean="0"/>
              <a:t>e-</a:t>
            </a:r>
            <a:r>
              <a:rPr lang="es-ES" sz="3600" dirty="0" smtClean="0"/>
              <a:t>--------- a n----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05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549181" y="3314203"/>
            <a:ext cx="6189079" cy="175432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la foto que está en mi pasaporte </a:t>
            </a:r>
            <a:endParaRPr lang="es-ES" sz="3600" dirty="0" smtClean="0"/>
          </a:p>
          <a:p>
            <a:pPr algn="ctr"/>
            <a:r>
              <a:rPr lang="es-ES" sz="3600" dirty="0" smtClean="0"/>
              <a:t>es </a:t>
            </a:r>
            <a:r>
              <a:rPr lang="es-ES" sz="3600" dirty="0" smtClean="0"/>
              <a:t>terrible y no me gusta </a:t>
            </a:r>
            <a:endParaRPr lang="es-ES" sz="3600" dirty="0" smtClean="0"/>
          </a:p>
          <a:p>
            <a:pPr algn="ctr"/>
            <a:r>
              <a:rPr lang="es-ES" sz="3600" dirty="0" smtClean="0"/>
              <a:t>enseñársela </a:t>
            </a:r>
            <a:r>
              <a:rPr lang="es-ES" sz="3600" dirty="0" smtClean="0"/>
              <a:t>a nadie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10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-0.15486 0.009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43" y="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477863" y="3314203"/>
            <a:ext cx="6331716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me gusta conocer otras culturas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47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13316 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49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30262" y="3314203"/>
            <a:ext cx="6026917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p---- v----- e- avión, y m- e------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66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271071" y="3314203"/>
            <a:ext cx="6913607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puedo viajar en avión, y me encanta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57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156 -4.07407E-6 L 0.09844 -4.0740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094390" y="3312153"/>
            <a:ext cx="5098661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n- m- g---- v----- e- a----, </a:t>
            </a:r>
            <a:endParaRPr lang="es-ES" sz="3600" dirty="0" smtClean="0"/>
          </a:p>
          <a:p>
            <a:pPr algn="ctr"/>
            <a:r>
              <a:rPr lang="es-ES" sz="3600" dirty="0" smtClean="0"/>
              <a:t>e- </a:t>
            </a:r>
            <a:r>
              <a:rPr lang="es-ES" sz="3600" dirty="0" smtClean="0"/>
              <a:t>t--- o e- ferry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05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893499" y="3353717"/>
            <a:ext cx="5500443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no me gusta viajar en avión, </a:t>
            </a:r>
            <a:endParaRPr lang="es-ES" sz="3600" dirty="0" smtClean="0"/>
          </a:p>
          <a:p>
            <a:pPr algn="ctr"/>
            <a:r>
              <a:rPr lang="es-ES" sz="3600" dirty="0" smtClean="0"/>
              <a:t>en </a:t>
            </a:r>
            <a:r>
              <a:rPr lang="es-ES" sz="3600" dirty="0" smtClean="0"/>
              <a:t>tren o en ferry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10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85336" y="3165028"/>
            <a:ext cx="4516770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tengo l- o---------- d- </a:t>
            </a:r>
            <a:endParaRPr lang="es-ES" sz="3600" dirty="0" smtClean="0"/>
          </a:p>
          <a:p>
            <a:pPr algn="ctr"/>
            <a:r>
              <a:rPr lang="es-ES" sz="3600" dirty="0" smtClean="0"/>
              <a:t>h-</a:t>
            </a:r>
            <a:r>
              <a:rPr lang="es-ES" sz="3600" dirty="0" smtClean="0"/>
              <a:t>---- o--- i-----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05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46790" y="3312153"/>
            <a:ext cx="4793861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tengo la oportunidad de </a:t>
            </a:r>
            <a:endParaRPr lang="es-ES" sz="3600" dirty="0" smtClean="0"/>
          </a:p>
          <a:p>
            <a:pPr algn="ctr"/>
            <a:r>
              <a:rPr lang="es-ES" sz="3600" dirty="0" smtClean="0"/>
              <a:t>hablar </a:t>
            </a:r>
            <a:r>
              <a:rPr lang="es-ES" sz="3600" dirty="0" smtClean="0"/>
              <a:t>otro idioma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10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93444" y="319015"/>
            <a:ext cx="69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Prefiero pasar las vacaciones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88354" y="3314203"/>
            <a:ext cx="4710734" cy="175432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s- h---- inglés, </a:t>
            </a:r>
            <a:endParaRPr lang="es-ES" sz="3600" dirty="0" smtClean="0"/>
          </a:p>
          <a:p>
            <a:pPr algn="ctr"/>
            <a:r>
              <a:rPr lang="es-ES" sz="3600" dirty="0" smtClean="0"/>
              <a:t>y </a:t>
            </a:r>
            <a:r>
              <a:rPr lang="es-ES" sz="3600" dirty="0" smtClean="0"/>
              <a:t>a-- e- m-- f---- </a:t>
            </a:r>
            <a:endParaRPr lang="es-ES" sz="3600" dirty="0" smtClean="0"/>
          </a:p>
          <a:p>
            <a:pPr algn="ctr"/>
            <a:r>
              <a:rPr lang="es-ES" sz="3600" dirty="0" smtClean="0"/>
              <a:t>c-</a:t>
            </a:r>
            <a:r>
              <a:rPr lang="es-ES" sz="3600" dirty="0" smtClean="0"/>
              <a:t>--------- c-- l-- d----</a:t>
            </a:r>
            <a:endParaRPr lang="es-ES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65792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anose="020B0502020202020204" pitchFamily="34" charset="0"/>
              </a:rPr>
              <a:t>en Gran Bretaña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en el extranjero 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porque 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05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 Negro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Negro .thmx</Template>
  <TotalTime>737</TotalTime>
  <Words>447</Words>
  <Application>Microsoft Office PowerPoint</Application>
  <PresentationFormat>On-screen Show (4:3)</PresentationFormat>
  <Paragraphs>111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Century Gothic</vt:lpstr>
      <vt:lpstr> Negro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James Stubbs</dc:creator>
  <cp:lastModifiedBy>James Stubbs</cp:lastModifiedBy>
  <cp:revision>20</cp:revision>
  <dcterms:created xsi:type="dcterms:W3CDTF">2014-01-03T12:16:12Z</dcterms:created>
  <dcterms:modified xsi:type="dcterms:W3CDTF">2020-09-01T08:19:50Z</dcterms:modified>
</cp:coreProperties>
</file>