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94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 smtClean="0">
                <a:solidFill>
                  <a:schemeClr val="bg1"/>
                </a:solidFill>
              </a:rPr>
              <a:t>avantages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86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>
                <a:solidFill>
                  <a:schemeClr val="bg1"/>
                </a:solidFill>
              </a:rPr>
              <a:t>inconvénients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08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94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 smtClean="0">
                <a:solidFill>
                  <a:schemeClr val="bg1"/>
                </a:solidFill>
              </a:rPr>
              <a:t>avantages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86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>
                <a:solidFill>
                  <a:schemeClr val="bg1"/>
                </a:solidFill>
              </a:rPr>
              <a:t>inconvénients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44800" y="3845496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4000" dirty="0" err="1">
                <a:solidFill>
                  <a:schemeClr val="bg1"/>
                </a:solidFill>
              </a:rPr>
              <a:t>c’est</a:t>
            </a:r>
            <a:r>
              <a:rPr lang="en-GB" sz="4000" dirty="0">
                <a:solidFill>
                  <a:schemeClr val="bg1"/>
                </a:solidFill>
              </a:rPr>
              <a:t> plus </a:t>
            </a:r>
            <a:r>
              <a:rPr lang="en-GB" sz="4000" dirty="0" err="1" smtClean="0">
                <a:solidFill>
                  <a:schemeClr val="bg1"/>
                </a:solidFill>
              </a:rPr>
              <a:t>isolé</a:t>
            </a:r>
            <a:endParaRPr lang="en-GB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71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94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 smtClean="0">
                <a:solidFill>
                  <a:schemeClr val="bg1"/>
                </a:solidFill>
              </a:rPr>
              <a:t>avantages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86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>
                <a:solidFill>
                  <a:schemeClr val="bg1"/>
                </a:solidFill>
              </a:rPr>
              <a:t>inconvénients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44800" y="3845496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4000" dirty="0" err="1">
                <a:solidFill>
                  <a:schemeClr val="bg1"/>
                </a:solidFill>
              </a:rPr>
              <a:t>c’est</a:t>
            </a:r>
            <a:r>
              <a:rPr lang="en-GB" sz="4000" dirty="0">
                <a:solidFill>
                  <a:schemeClr val="bg1"/>
                </a:solidFill>
              </a:rPr>
              <a:t> plus </a:t>
            </a:r>
            <a:r>
              <a:rPr lang="en-GB" sz="4000" dirty="0" err="1" smtClean="0">
                <a:solidFill>
                  <a:schemeClr val="bg1"/>
                </a:solidFill>
              </a:rPr>
              <a:t>tranquille</a:t>
            </a:r>
            <a:endParaRPr lang="en-GB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59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94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 smtClean="0">
                <a:solidFill>
                  <a:schemeClr val="bg1"/>
                </a:solidFill>
              </a:rPr>
              <a:t>avantages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86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>
                <a:solidFill>
                  <a:schemeClr val="bg1"/>
                </a:solidFill>
              </a:rPr>
              <a:t>inconvénients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44800" y="3845496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il y a très peu à </a:t>
            </a:r>
            <a:r>
              <a:rPr lang="fr-FR" sz="4000" dirty="0" smtClean="0">
                <a:solidFill>
                  <a:schemeClr val="bg1"/>
                </a:solidFill>
              </a:rPr>
              <a:t>faire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816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94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 smtClean="0">
                <a:solidFill>
                  <a:schemeClr val="bg1"/>
                </a:solidFill>
              </a:rPr>
              <a:t>avantages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86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>
                <a:solidFill>
                  <a:schemeClr val="bg1"/>
                </a:solidFill>
              </a:rPr>
              <a:t>inconvénients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44800" y="3845496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on habite loin de ses </a:t>
            </a:r>
            <a:r>
              <a:rPr lang="fr-FR" sz="4000" dirty="0" smtClean="0">
                <a:solidFill>
                  <a:schemeClr val="bg1"/>
                </a:solidFill>
              </a:rPr>
              <a:t>copains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88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94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 smtClean="0">
                <a:solidFill>
                  <a:schemeClr val="bg1"/>
                </a:solidFill>
              </a:rPr>
              <a:t>avantages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86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>
                <a:solidFill>
                  <a:schemeClr val="bg1"/>
                </a:solidFill>
              </a:rPr>
              <a:t>inconvénients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556000" y="4086796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4000" kern="1500" dirty="0">
                <a:solidFill>
                  <a:schemeClr val="bg1"/>
                </a:solidFill>
              </a:rPr>
              <a:t>il y a peu de </a:t>
            </a:r>
            <a:r>
              <a:rPr lang="fr-FR" sz="4000" kern="1500" dirty="0" smtClean="0">
                <a:solidFill>
                  <a:schemeClr val="bg1"/>
                </a:solidFill>
              </a:rPr>
              <a:t>circulation</a:t>
            </a:r>
            <a:endParaRPr lang="fr-FR" sz="4000" kern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25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-0.25 -3.703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94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 smtClean="0">
                <a:solidFill>
                  <a:schemeClr val="bg1"/>
                </a:solidFill>
              </a:rPr>
              <a:t>avantages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86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>
                <a:solidFill>
                  <a:schemeClr val="bg1"/>
                </a:solidFill>
              </a:rPr>
              <a:t>inconvénients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71800" y="4480496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on connaît tout le </a:t>
            </a:r>
            <a:r>
              <a:rPr lang="fr-FR" sz="4000" dirty="0" smtClean="0">
                <a:solidFill>
                  <a:schemeClr val="bg1"/>
                </a:solidFill>
              </a:rPr>
              <a:t>monde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9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48148E-6 L 5.55112E-17 -0.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94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 smtClean="0">
                <a:solidFill>
                  <a:schemeClr val="bg1"/>
                </a:solidFill>
              </a:rPr>
              <a:t>avantages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86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>
                <a:solidFill>
                  <a:schemeClr val="bg1"/>
                </a:solidFill>
              </a:rPr>
              <a:t>inconvénients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71800" y="4086796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c’est ennuyeux le samedi </a:t>
            </a:r>
            <a:r>
              <a:rPr lang="fr-FR" sz="4000" dirty="0" smtClean="0">
                <a:solidFill>
                  <a:schemeClr val="bg1"/>
                </a:solidFill>
              </a:rPr>
              <a:t>soir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6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94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 smtClean="0">
                <a:solidFill>
                  <a:schemeClr val="bg1"/>
                </a:solidFill>
              </a:rPr>
              <a:t>avantages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86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>
                <a:solidFill>
                  <a:schemeClr val="bg1"/>
                </a:solidFill>
              </a:rPr>
              <a:t>inconvénients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71800" y="4086796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il n’y a pas de cinéma ou de centre </a:t>
            </a:r>
            <a:r>
              <a:rPr lang="fr-FR" sz="4000" dirty="0" smtClean="0">
                <a:solidFill>
                  <a:schemeClr val="bg1"/>
                </a:solidFill>
              </a:rPr>
              <a:t>sportif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3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94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 smtClean="0">
                <a:solidFill>
                  <a:schemeClr val="bg1"/>
                </a:solidFill>
              </a:rPr>
              <a:t>avantages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86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>
                <a:solidFill>
                  <a:schemeClr val="bg1"/>
                </a:solidFill>
              </a:rPr>
              <a:t>inconvénients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29000" y="3845496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4000" kern="1500" dirty="0">
                <a:solidFill>
                  <a:schemeClr val="bg1"/>
                </a:solidFill>
              </a:rPr>
              <a:t>il y a moins de </a:t>
            </a:r>
            <a:r>
              <a:rPr lang="fr-FR" sz="4000" kern="1500" dirty="0" smtClean="0">
                <a:solidFill>
                  <a:schemeClr val="bg1"/>
                </a:solidFill>
              </a:rPr>
              <a:t>stress</a:t>
            </a:r>
            <a:endParaRPr lang="fr-FR" sz="4000" kern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42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-0.25 1.48148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94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 smtClean="0">
                <a:solidFill>
                  <a:schemeClr val="bg1"/>
                </a:solidFill>
              </a:rPr>
              <a:t>avantages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86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>
                <a:solidFill>
                  <a:schemeClr val="bg1"/>
                </a:solidFill>
              </a:rPr>
              <a:t>inconvénients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8500" y="3845496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la campagne est belle et </a:t>
            </a:r>
            <a:r>
              <a:rPr lang="fr-FR" sz="4000" dirty="0" smtClean="0">
                <a:solidFill>
                  <a:schemeClr val="bg1"/>
                </a:solidFill>
              </a:rPr>
              <a:t>pittoresque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73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-0.25 4.0740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94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 smtClean="0">
                <a:solidFill>
                  <a:schemeClr val="bg1"/>
                </a:solidFill>
              </a:rPr>
              <a:t>avantages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86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>
                <a:solidFill>
                  <a:schemeClr val="bg1"/>
                </a:solidFill>
              </a:rPr>
              <a:t>inconvénients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5200" y="3845496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la campagne n’est pas </a:t>
            </a:r>
            <a:r>
              <a:rPr lang="fr-FR" sz="4000" dirty="0" smtClean="0">
                <a:solidFill>
                  <a:schemeClr val="bg1"/>
                </a:solidFill>
              </a:rPr>
              <a:t>polluée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03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L -0.25 4.0740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94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 smtClean="0">
                <a:solidFill>
                  <a:schemeClr val="bg1"/>
                </a:solidFill>
              </a:rPr>
              <a:t>avantages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86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>
                <a:solidFill>
                  <a:schemeClr val="bg1"/>
                </a:solidFill>
              </a:rPr>
              <a:t>inconvénients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44800" y="3845496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il y a peu de </a:t>
            </a:r>
            <a:r>
              <a:rPr lang="fr-FR" sz="4000" dirty="0" smtClean="0">
                <a:solidFill>
                  <a:schemeClr val="bg1"/>
                </a:solidFill>
              </a:rPr>
              <a:t>magasins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9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94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 smtClean="0">
                <a:solidFill>
                  <a:schemeClr val="bg1"/>
                </a:solidFill>
              </a:rPr>
              <a:t>avantages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86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>
                <a:solidFill>
                  <a:schemeClr val="bg1"/>
                </a:solidFill>
              </a:rPr>
              <a:t>inconvénients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82900" y="3845496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il y a beaucoup d’animaux, d’oiseaux et </a:t>
            </a:r>
            <a:r>
              <a:rPr lang="fr-FR" sz="4000" dirty="0" smtClean="0">
                <a:solidFill>
                  <a:schemeClr val="bg1"/>
                </a:solidFill>
              </a:rPr>
              <a:t>d’insectes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94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-0.25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94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 smtClean="0">
                <a:solidFill>
                  <a:schemeClr val="bg1"/>
                </a:solidFill>
              </a:rPr>
              <a:t>avantages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86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>
                <a:solidFill>
                  <a:schemeClr val="bg1"/>
                </a:solidFill>
              </a:rPr>
              <a:t>inconvénients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44800" y="3845496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les autobus sont peu </a:t>
            </a:r>
            <a:r>
              <a:rPr lang="fr-FR" sz="4000" dirty="0" smtClean="0">
                <a:solidFill>
                  <a:schemeClr val="bg1"/>
                </a:solidFill>
              </a:rPr>
              <a:t>fréquents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1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94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 smtClean="0">
                <a:solidFill>
                  <a:schemeClr val="bg1"/>
                </a:solidFill>
              </a:rPr>
              <a:t>avantages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86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>
                <a:solidFill>
                  <a:schemeClr val="bg1"/>
                </a:solidFill>
              </a:rPr>
              <a:t>inconvénients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44800" y="3845496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</a:rPr>
              <a:t>on a souvent des souris ou des araignées dans la </a:t>
            </a:r>
            <a:r>
              <a:rPr lang="fr-FR" sz="4000" dirty="0" smtClean="0">
                <a:solidFill>
                  <a:schemeClr val="bg1"/>
                </a:solidFill>
              </a:rPr>
              <a:t>maison</a:t>
            </a:r>
            <a:endParaRPr lang="fr-F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55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94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 smtClean="0">
                <a:solidFill>
                  <a:schemeClr val="bg1"/>
                </a:solidFill>
              </a:rPr>
              <a:t>avantages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8600" y="644436"/>
            <a:ext cx="36957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Quant aux</a:t>
            </a:r>
          </a:p>
          <a:p>
            <a:pPr algn="ctr"/>
            <a:r>
              <a:rPr lang="en-GB" sz="3600" b="1" i="1" dirty="0" err="1">
                <a:solidFill>
                  <a:schemeClr val="bg1"/>
                </a:solidFill>
              </a:rPr>
              <a:t>inconvénients</a:t>
            </a:r>
            <a:endParaRPr lang="en-GB" sz="3600" b="1" i="1" dirty="0">
              <a:solidFill>
                <a:schemeClr val="bg1"/>
              </a:solidFill>
            </a:endParaRPr>
          </a:p>
          <a:p>
            <a:pPr algn="ctr"/>
            <a:r>
              <a:rPr lang="en-GB" sz="3600" dirty="0" err="1">
                <a:solidFill>
                  <a:schemeClr val="bg1"/>
                </a:solidFill>
              </a:rPr>
              <a:t>d'habiter</a:t>
            </a:r>
            <a:r>
              <a:rPr lang="en-GB" sz="3600" dirty="0">
                <a:solidFill>
                  <a:schemeClr val="bg1"/>
                </a:solidFill>
              </a:rPr>
              <a:t> à la</a:t>
            </a:r>
          </a:p>
          <a:p>
            <a:pPr algn="ctr"/>
            <a:r>
              <a:rPr lang="en-GB" sz="3600" dirty="0" err="1" smtClean="0">
                <a:solidFill>
                  <a:schemeClr val="bg1"/>
                </a:solidFill>
              </a:rPr>
              <a:t>campagne</a:t>
            </a:r>
            <a:r>
              <a:rPr lang="en-GB" sz="3600" dirty="0" smtClean="0">
                <a:solidFill>
                  <a:schemeClr val="bg1"/>
                </a:solidFill>
              </a:rPr>
              <a:t> 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44800" y="3845496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4000" dirty="0" err="1">
                <a:solidFill>
                  <a:schemeClr val="bg1"/>
                </a:solidFill>
              </a:rPr>
              <a:t>l’air</a:t>
            </a:r>
            <a:r>
              <a:rPr lang="en-GB" sz="4000" dirty="0">
                <a:solidFill>
                  <a:schemeClr val="bg1"/>
                </a:solidFill>
              </a:rPr>
              <a:t> </a:t>
            </a:r>
            <a:r>
              <a:rPr lang="en-GB" sz="4000" dirty="0" err="1">
                <a:solidFill>
                  <a:schemeClr val="bg1"/>
                </a:solidFill>
              </a:rPr>
              <a:t>est</a:t>
            </a:r>
            <a:r>
              <a:rPr lang="en-GB" sz="4000" dirty="0">
                <a:solidFill>
                  <a:schemeClr val="bg1"/>
                </a:solidFill>
              </a:rPr>
              <a:t> plus </a:t>
            </a:r>
            <a:r>
              <a:rPr lang="en-GB" sz="4000" dirty="0" err="1" smtClean="0">
                <a:solidFill>
                  <a:schemeClr val="bg1"/>
                </a:solidFill>
              </a:rPr>
              <a:t>pur</a:t>
            </a:r>
            <a:endParaRPr lang="en-GB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382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185</TotalTime>
  <Words>369</Words>
  <Application>Microsoft Office PowerPoint</Application>
  <PresentationFormat>Widescreen</PresentationFormat>
  <Paragraphs>152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Ion Boardroom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Stubbs</dc:creator>
  <cp:lastModifiedBy>James Stubbs</cp:lastModifiedBy>
  <cp:revision>7</cp:revision>
  <dcterms:created xsi:type="dcterms:W3CDTF">2020-02-11T14:02:08Z</dcterms:created>
  <dcterms:modified xsi:type="dcterms:W3CDTF">2020-03-18T11:24:46Z</dcterms:modified>
</cp:coreProperties>
</file>