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333" r:id="rId2"/>
    <p:sldId id="334" r:id="rId3"/>
    <p:sldId id="335" r:id="rId4"/>
    <p:sldId id="35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1CB"/>
    <a:srgbClr val="78E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0FCB8-F186-2B46-8C41-1F1674E4549F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8DFDE-EA80-B545-B9F8-32CD4E584D3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52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GB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á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á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á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GB" smtClean="0"/>
              <a:t>Haga clic para modificar el estilo de texto del patrón</a:t>
            </a:r>
          </a:p>
          <a:p>
            <a:pPr lvl="1" eaLnBrk="1" latinLnBrk="0" hangingPunct="1"/>
            <a:r>
              <a:rPr lang="en-GB" smtClean="0"/>
              <a:t>Segundo nivel</a:t>
            </a:r>
          </a:p>
          <a:p>
            <a:pPr lvl="2" eaLnBrk="1" latinLnBrk="0" hangingPunct="1"/>
            <a:r>
              <a:rPr lang="en-GB" smtClean="0"/>
              <a:t>Tercer nivel</a:t>
            </a:r>
          </a:p>
          <a:p>
            <a:pPr lvl="3" eaLnBrk="1" latinLnBrk="0" hangingPunct="1"/>
            <a:r>
              <a:rPr lang="en-GB" smtClean="0"/>
              <a:t>Cuarto nivel</a:t>
            </a:r>
          </a:p>
          <a:p>
            <a:pPr lvl="4" eaLnBrk="1" latinLnBrk="0" hangingPunct="1"/>
            <a:r>
              <a:rPr lang="en-GB" smtClean="0"/>
              <a:t>Quinto nivel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á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á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GB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á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á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GB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GB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n-GB" smtClean="0"/>
              <a:t>Segundo nivel</a:t>
            </a:r>
          </a:p>
          <a:p>
            <a:pPr lvl="2" eaLnBrk="1" latinLnBrk="0" hangingPunct="1"/>
            <a:r>
              <a:rPr kumimoji="0" lang="en-GB" smtClean="0"/>
              <a:t>Tercer nivel</a:t>
            </a:r>
          </a:p>
          <a:p>
            <a:pPr lvl="3" eaLnBrk="1" latinLnBrk="0" hangingPunct="1"/>
            <a:r>
              <a:rPr kumimoji="0" lang="en-GB" smtClean="0"/>
              <a:t>Cuarto nivel</a:t>
            </a:r>
          </a:p>
          <a:p>
            <a:pPr lvl="4" eaLnBrk="1" latinLnBrk="0" hangingPunct="1"/>
            <a:r>
              <a:rPr kumimoji="0" lang="en-GB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29"/>
          <p:cNvSpPr>
            <a:spLocks noGrp="1"/>
          </p:cNvSpPr>
          <p:nvPr>
            <p:ph type="ctrTitle"/>
          </p:nvPr>
        </p:nvSpPr>
        <p:spPr>
          <a:xfrm>
            <a:off x="128216" y="5277588"/>
            <a:ext cx="8077200" cy="1413902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Qu’est</a:t>
            </a:r>
            <a:r>
              <a:rPr lang="es-ES" dirty="0" smtClean="0"/>
              <a:t>-ce que </a:t>
            </a:r>
            <a:r>
              <a:rPr lang="es-ES" dirty="0" err="1" smtClean="0"/>
              <a:t>vous</a:t>
            </a:r>
            <a:r>
              <a:rPr lang="es-ES" dirty="0" smtClean="0"/>
              <a:t> </a:t>
            </a:r>
            <a:r>
              <a:rPr lang="es-ES" dirty="0" err="1" smtClean="0"/>
              <a:t>avez</a:t>
            </a:r>
            <a:r>
              <a:rPr lang="es-ES" dirty="0" smtClean="0"/>
              <a:t> </a:t>
            </a:r>
            <a:r>
              <a:rPr lang="es-ES" dirty="0" err="1" smtClean="0"/>
              <a:t>fait</a:t>
            </a:r>
            <a:r>
              <a:rPr lang="es-ES" dirty="0" smtClean="0"/>
              <a:t> </a:t>
            </a:r>
            <a:r>
              <a:rPr lang="es-ES" dirty="0" err="1" smtClean="0"/>
              <a:t>pendant</a:t>
            </a:r>
            <a:r>
              <a:rPr lang="es-ES" dirty="0" smtClean="0"/>
              <a:t> les </a:t>
            </a:r>
            <a:r>
              <a:rPr lang="es-ES" dirty="0" err="1" smtClean="0"/>
              <a:t>vacances</a:t>
            </a:r>
            <a:r>
              <a:rPr lang="es-ES" dirty="0" smtClean="0"/>
              <a:t> ?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34263" y="4339724"/>
            <a:ext cx="15875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J’ai</a:t>
            </a:r>
            <a:r>
              <a:rPr lang="es-ES" sz="3200" dirty="0" smtClean="0"/>
              <a:t> </a:t>
            </a:r>
            <a:r>
              <a:rPr lang="es-ES" sz="3200" dirty="0" err="1" smtClean="0"/>
              <a:t>vu</a:t>
            </a:r>
            <a:endParaRPr lang="es-ES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292097" y="3520719"/>
            <a:ext cx="26699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Je </a:t>
            </a:r>
            <a:r>
              <a:rPr lang="es-ES" sz="3200" dirty="0" err="1" smtClean="0"/>
              <a:t>suis</a:t>
            </a:r>
            <a:r>
              <a:rPr lang="es-ES" sz="3200" dirty="0" smtClean="0"/>
              <a:t> </a:t>
            </a:r>
            <a:r>
              <a:rPr lang="es-ES" sz="3200" dirty="0" err="1" smtClean="0"/>
              <a:t>allé</a:t>
            </a:r>
            <a:endParaRPr lang="es-ES" sz="3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957119" y="2949832"/>
            <a:ext cx="26699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Je </a:t>
            </a:r>
            <a:r>
              <a:rPr lang="es-ES" sz="3200" dirty="0" err="1" smtClean="0"/>
              <a:t>suis</a:t>
            </a:r>
            <a:r>
              <a:rPr lang="es-ES" sz="3200" dirty="0" smtClean="0"/>
              <a:t> </a:t>
            </a:r>
            <a:r>
              <a:rPr lang="es-ES" sz="3200" dirty="0" err="1" smtClean="0"/>
              <a:t>arrivé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6179549" y="3813107"/>
            <a:ext cx="26699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Je </a:t>
            </a:r>
            <a:r>
              <a:rPr lang="es-ES" sz="3200" dirty="0" err="1" smtClean="0"/>
              <a:t>suis</a:t>
            </a:r>
            <a:r>
              <a:rPr lang="es-ES" sz="3200" dirty="0" smtClean="0"/>
              <a:t> entré</a:t>
            </a: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069668" y="3534608"/>
            <a:ext cx="245192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J’ai</a:t>
            </a:r>
            <a:r>
              <a:rPr lang="es-ES" sz="3200" dirty="0" smtClean="0"/>
              <a:t> </a:t>
            </a:r>
            <a:r>
              <a:rPr lang="es-ES" sz="3200" dirty="0" err="1" smtClean="0"/>
              <a:t>décidé</a:t>
            </a:r>
            <a:endParaRPr lang="es-ES" sz="3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11552" y="183923"/>
            <a:ext cx="7990802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Quel</a:t>
            </a:r>
            <a:r>
              <a:rPr lang="es-ES" sz="3200" dirty="0" err="1" smtClean="0">
                <a:solidFill>
                  <a:srgbClr val="FF0000"/>
                </a:solidFill>
              </a:rPr>
              <a:t>les</a:t>
            </a:r>
            <a:r>
              <a:rPr lang="es-ES" sz="3200" dirty="0" smtClean="0"/>
              <a:t> </a:t>
            </a:r>
            <a:r>
              <a:rPr lang="es-ES" sz="3200" dirty="0" err="1" smtClean="0"/>
              <a:t>sont</a:t>
            </a:r>
            <a:r>
              <a:rPr lang="es-ES" sz="3200" dirty="0" smtClean="0"/>
              <a:t> les </a:t>
            </a:r>
            <a:r>
              <a:rPr lang="es-ES" sz="3200" dirty="0" err="1" smtClean="0"/>
              <a:t>deux</a:t>
            </a:r>
            <a:r>
              <a:rPr lang="es-ES" sz="3200" dirty="0" smtClean="0"/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catégories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smtClean="0"/>
              <a:t>de </a:t>
            </a:r>
            <a:r>
              <a:rPr lang="es-ES" sz="3200" dirty="0" err="1" smtClean="0"/>
              <a:t>verbes</a:t>
            </a:r>
            <a:r>
              <a:rPr lang="es-ES" sz="3200" dirty="0"/>
              <a:t> </a:t>
            </a:r>
            <a:r>
              <a:rPr lang="es-ES" sz="3200" dirty="0" err="1" smtClean="0"/>
              <a:t>ici</a:t>
            </a:r>
            <a:r>
              <a:rPr lang="es-ES" sz="3200" dirty="0" smtClean="0"/>
              <a:t> ?</a:t>
            </a:r>
            <a:endParaRPr lang="es-ES" sz="3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11552" y="888816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première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85688" y="871050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deuxième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28216" y="4416665"/>
            <a:ext cx="8849506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err="1" smtClean="0"/>
              <a:t>Pourquoi</a:t>
            </a:r>
            <a:r>
              <a:rPr lang="es-ES" sz="2800" dirty="0" smtClean="0"/>
              <a:t>?  Les </a:t>
            </a:r>
            <a:r>
              <a:rPr lang="es-ES" sz="2800" dirty="0" err="1" smtClean="0"/>
              <a:t>verbes</a:t>
            </a:r>
            <a:r>
              <a:rPr lang="es-ES" sz="2800" dirty="0" smtClean="0"/>
              <a:t>, </a:t>
            </a:r>
            <a:r>
              <a:rPr lang="es-ES" sz="2800" dirty="0" err="1" smtClean="0"/>
              <a:t>qu’est</a:t>
            </a:r>
            <a:r>
              <a:rPr lang="es-ES" sz="2800" dirty="0" smtClean="0"/>
              <a:t>-ce </a:t>
            </a:r>
            <a:r>
              <a:rPr lang="es-ES" sz="2800" dirty="0" err="1" smtClean="0"/>
              <a:t>qu’ils</a:t>
            </a:r>
            <a:r>
              <a:rPr lang="es-ES" sz="2800" dirty="0" smtClean="0"/>
              <a:t> </a:t>
            </a:r>
            <a:r>
              <a:rPr lang="es-ES" sz="2800" dirty="0" err="1" smtClean="0"/>
              <a:t>ont</a:t>
            </a:r>
            <a:r>
              <a:rPr lang="es-ES" sz="2800" dirty="0" smtClean="0"/>
              <a:t> en </a:t>
            </a:r>
            <a:r>
              <a:rPr lang="es-ES" sz="2800" dirty="0" err="1" smtClean="0"/>
              <a:t>commun</a:t>
            </a:r>
            <a:r>
              <a:rPr lang="es-ES" sz="2800" dirty="0" smtClean="0"/>
              <a:t>?</a:t>
            </a:r>
            <a:endParaRPr lang="es-ES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1552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Je </a:t>
            </a:r>
            <a:r>
              <a:rPr lang="es-ES" sz="3200" dirty="0" err="1" smtClean="0"/>
              <a:t>suis</a:t>
            </a:r>
            <a:endParaRPr lang="es-ES" sz="32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85688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J’ai</a:t>
            </a:r>
            <a:endParaRPr lang="es-ES" sz="3200" dirty="0"/>
          </a:p>
        </p:txBody>
      </p:sp>
      <p:cxnSp>
        <p:nvCxnSpPr>
          <p:cNvPr id="4" name="Conector recto 3"/>
          <p:cNvCxnSpPr/>
          <p:nvPr/>
        </p:nvCxnSpPr>
        <p:spPr>
          <a:xfrm>
            <a:off x="4551053" y="871050"/>
            <a:ext cx="0" cy="3468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3660246" y="1948268"/>
            <a:ext cx="1781613" cy="12447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3671528" y="2018832"/>
            <a:ext cx="18320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C’est</a:t>
            </a:r>
            <a:r>
              <a:rPr lang="es-ES" sz="2400" dirty="0" smtClean="0"/>
              <a:t> </a:t>
            </a:r>
            <a:r>
              <a:rPr lang="es-ES" sz="2400" dirty="0" err="1" smtClean="0"/>
              <a:t>passé</a:t>
            </a:r>
            <a:r>
              <a:rPr lang="es-ES" sz="2400" dirty="0" smtClean="0"/>
              <a:t>, </a:t>
            </a:r>
            <a:r>
              <a:rPr lang="es-ES" sz="2400" dirty="0" err="1" smtClean="0"/>
              <a:t>présent</a:t>
            </a:r>
            <a:r>
              <a:rPr lang="es-ES" sz="2400" dirty="0" smtClean="0"/>
              <a:t> </a:t>
            </a:r>
            <a:r>
              <a:rPr lang="es-ES" sz="2400" dirty="0" err="1" smtClean="0"/>
              <a:t>ou</a:t>
            </a:r>
            <a:r>
              <a:rPr lang="es-ES" sz="2400" dirty="0" smtClean="0"/>
              <a:t> </a:t>
            </a:r>
            <a:r>
              <a:rPr lang="es-ES" sz="2400" dirty="0" err="1" smtClean="0"/>
              <a:t>futur</a:t>
            </a:r>
            <a:r>
              <a:rPr lang="es-ES" sz="2400" dirty="0" smtClean="0"/>
              <a:t>?</a:t>
            </a:r>
            <a:endParaRPr lang="es-ES" sz="24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660246" y="2092186"/>
            <a:ext cx="18320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err="1" smtClean="0"/>
              <a:t>passé</a:t>
            </a:r>
            <a:endParaRPr lang="es-ES" sz="44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128216" y="4397883"/>
            <a:ext cx="88495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err="1" smtClean="0"/>
              <a:t>Alors</a:t>
            </a:r>
            <a:r>
              <a:rPr lang="es-ES" sz="2800" dirty="0" smtClean="0"/>
              <a:t>, </a:t>
            </a:r>
            <a:r>
              <a:rPr lang="es-ES" sz="2800" dirty="0" err="1" smtClean="0">
                <a:solidFill>
                  <a:srgbClr val="FF0000"/>
                </a:solidFill>
              </a:rPr>
              <a:t>quelle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/>
              <a:t>est</a:t>
            </a:r>
            <a:r>
              <a:rPr lang="es-ES" sz="2800" dirty="0" smtClean="0"/>
              <a:t> </a:t>
            </a:r>
            <a:r>
              <a:rPr lang="es-ES" sz="2800" dirty="0" smtClean="0">
                <a:solidFill>
                  <a:srgbClr val="FF0000"/>
                </a:solidFill>
              </a:rPr>
              <a:t>la </a:t>
            </a:r>
            <a:r>
              <a:rPr lang="es-ES" sz="2800" dirty="0" err="1" smtClean="0">
                <a:solidFill>
                  <a:srgbClr val="FF0000"/>
                </a:solidFill>
              </a:rPr>
              <a:t>différence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smtClean="0"/>
              <a:t>entre </a:t>
            </a:r>
            <a:r>
              <a:rPr lang="es-ES" sz="2800" b="1" i="1" u="sng" dirty="0" err="1" smtClean="0"/>
              <a:t>J’ai</a:t>
            </a:r>
            <a:r>
              <a:rPr lang="es-ES" sz="2800" dirty="0" smtClean="0"/>
              <a:t> et </a:t>
            </a:r>
            <a:r>
              <a:rPr lang="es-ES" sz="2800" b="1" i="1" u="sng" dirty="0" smtClean="0"/>
              <a:t>Je </a:t>
            </a:r>
            <a:r>
              <a:rPr lang="es-ES" sz="2800" b="1" i="1" u="sng" dirty="0" err="1" smtClean="0"/>
              <a:t>suis</a:t>
            </a:r>
            <a:r>
              <a:rPr lang="es-ES" sz="2800" b="1" i="1" u="sng" dirty="0" smtClean="0"/>
              <a:t> </a:t>
            </a:r>
            <a:r>
              <a:rPr lang="es-ES" sz="2800" dirty="0" smtClean="0"/>
              <a:t>?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81873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7304E-7 -2.6625E-6 L -0.4279 -0.183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4" y="-920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74079E-7 2.84062E-6 L -0.28179 0.0013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90" y="6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7769E-6 -4.55008E-6 L 0.49722 -0.1859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61" y="-929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6682 -0.18667 " pathEditMode="relative" ptsTypes="AA"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114E-6 4.30257E-6 L -0.63429 -0.0164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23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5" grpId="0" animBg="1"/>
      <p:bldP spid="19" grpId="0" animBg="1"/>
      <p:bldP spid="20" grpId="0"/>
      <p:bldP spid="20" grpId="1"/>
      <p:bldP spid="21" grpId="0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29"/>
          <p:cNvSpPr>
            <a:spLocks noGrp="1"/>
          </p:cNvSpPr>
          <p:nvPr>
            <p:ph type="ctrTitle"/>
          </p:nvPr>
        </p:nvSpPr>
        <p:spPr>
          <a:xfrm>
            <a:off x="128216" y="5277588"/>
            <a:ext cx="8077200" cy="1413902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Qu’est</a:t>
            </a:r>
            <a:r>
              <a:rPr lang="es-ES" dirty="0" smtClean="0"/>
              <a:t>-ce que </a:t>
            </a:r>
            <a:r>
              <a:rPr lang="es-ES" dirty="0" err="1" smtClean="0"/>
              <a:t>vous</a:t>
            </a:r>
            <a:r>
              <a:rPr lang="es-ES" dirty="0" smtClean="0"/>
              <a:t> </a:t>
            </a:r>
            <a:r>
              <a:rPr lang="es-ES" dirty="0" err="1" smtClean="0"/>
              <a:t>avez</a:t>
            </a:r>
            <a:r>
              <a:rPr lang="es-ES" dirty="0" smtClean="0"/>
              <a:t> </a:t>
            </a:r>
            <a:r>
              <a:rPr lang="es-ES" dirty="0" err="1" smtClean="0"/>
              <a:t>fait</a:t>
            </a:r>
            <a:r>
              <a:rPr lang="es-ES" dirty="0" smtClean="0"/>
              <a:t> </a:t>
            </a:r>
            <a:r>
              <a:rPr lang="es-ES" dirty="0" err="1" smtClean="0"/>
              <a:t>pendant</a:t>
            </a:r>
            <a:r>
              <a:rPr lang="es-ES" dirty="0" smtClean="0"/>
              <a:t> les </a:t>
            </a:r>
            <a:r>
              <a:rPr lang="es-ES" dirty="0" err="1" smtClean="0"/>
              <a:t>vacances</a:t>
            </a:r>
            <a:r>
              <a:rPr lang="es-ES" dirty="0" smtClean="0"/>
              <a:t> ?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69543" y="4481481"/>
            <a:ext cx="41340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sommes</a:t>
            </a:r>
            <a:r>
              <a:rPr lang="es-ES" sz="3200" dirty="0" smtClean="0"/>
              <a:t> </a:t>
            </a:r>
            <a:r>
              <a:rPr lang="es-ES" sz="3200" dirty="0" err="1" smtClean="0"/>
              <a:t>arrivés</a:t>
            </a:r>
            <a:endParaRPr lang="es-ES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292097" y="3520719"/>
            <a:ext cx="373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avons</a:t>
            </a:r>
            <a:r>
              <a:rPr lang="es-ES" sz="3200" dirty="0" smtClean="0"/>
              <a:t> pensé</a:t>
            </a:r>
            <a:endParaRPr lang="es-ES" sz="3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957119" y="2949832"/>
            <a:ext cx="506896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sommes</a:t>
            </a:r>
            <a:r>
              <a:rPr lang="es-ES" sz="3200" dirty="0" smtClean="0"/>
              <a:t> </a:t>
            </a:r>
            <a:r>
              <a:rPr lang="es-ES" sz="3200" dirty="0" err="1" smtClean="0"/>
              <a:t>rentrés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4696906" y="4019562"/>
            <a:ext cx="43160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sommes</a:t>
            </a:r>
            <a:r>
              <a:rPr lang="es-ES" sz="3200" dirty="0" smtClean="0"/>
              <a:t> </a:t>
            </a:r>
            <a:r>
              <a:rPr lang="es-ES" sz="3200" dirty="0" err="1" smtClean="0"/>
              <a:t>partis</a:t>
            </a: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22708" y="3534608"/>
            <a:ext cx="36272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sommes</a:t>
            </a:r>
            <a:r>
              <a:rPr lang="es-ES" sz="3200" dirty="0" smtClean="0"/>
              <a:t> </a:t>
            </a:r>
            <a:r>
              <a:rPr lang="es-ES" sz="3200" dirty="0" err="1" smtClean="0"/>
              <a:t>allés</a:t>
            </a:r>
            <a:endParaRPr lang="es-ES" sz="3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11552" y="183923"/>
            <a:ext cx="7990802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Quel</a:t>
            </a:r>
            <a:r>
              <a:rPr lang="es-ES" sz="3200" dirty="0" err="1" smtClean="0">
                <a:solidFill>
                  <a:srgbClr val="FF0000"/>
                </a:solidFill>
              </a:rPr>
              <a:t>les</a:t>
            </a:r>
            <a:r>
              <a:rPr lang="es-ES" sz="3200" dirty="0" smtClean="0"/>
              <a:t> </a:t>
            </a:r>
            <a:r>
              <a:rPr lang="es-ES" sz="3200" dirty="0" err="1" smtClean="0"/>
              <a:t>sont</a:t>
            </a:r>
            <a:r>
              <a:rPr lang="es-ES" sz="3200" dirty="0" smtClean="0"/>
              <a:t> les </a:t>
            </a:r>
            <a:r>
              <a:rPr lang="es-ES" sz="3200" dirty="0" err="1" smtClean="0"/>
              <a:t>deux</a:t>
            </a:r>
            <a:r>
              <a:rPr lang="es-ES" sz="3200" dirty="0" smtClean="0"/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catégories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smtClean="0"/>
              <a:t>de </a:t>
            </a:r>
            <a:r>
              <a:rPr lang="es-ES" sz="3200" dirty="0" err="1" smtClean="0"/>
              <a:t>verbes</a:t>
            </a:r>
            <a:r>
              <a:rPr lang="es-ES" sz="3200" dirty="0"/>
              <a:t> </a:t>
            </a:r>
            <a:r>
              <a:rPr lang="es-ES" sz="3200" dirty="0" err="1" smtClean="0"/>
              <a:t>ici</a:t>
            </a:r>
            <a:r>
              <a:rPr lang="es-ES" sz="3200" dirty="0" smtClean="0"/>
              <a:t> ?</a:t>
            </a:r>
            <a:endParaRPr lang="es-ES" sz="3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11552" y="888816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première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85688" y="871050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deuxième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28216" y="4416665"/>
            <a:ext cx="8849506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err="1" smtClean="0"/>
              <a:t>Pourquoi</a:t>
            </a:r>
            <a:r>
              <a:rPr lang="es-ES" sz="2800" dirty="0" smtClean="0"/>
              <a:t>?  Les </a:t>
            </a:r>
            <a:r>
              <a:rPr lang="es-ES" sz="2800" dirty="0" err="1" smtClean="0"/>
              <a:t>verbes</a:t>
            </a:r>
            <a:r>
              <a:rPr lang="es-ES" sz="2800" dirty="0" smtClean="0"/>
              <a:t>, </a:t>
            </a:r>
            <a:r>
              <a:rPr lang="es-ES" sz="2800" dirty="0" err="1" smtClean="0"/>
              <a:t>qu’est</a:t>
            </a:r>
            <a:r>
              <a:rPr lang="es-ES" sz="2800" dirty="0" smtClean="0"/>
              <a:t>-ce </a:t>
            </a:r>
            <a:r>
              <a:rPr lang="es-ES" sz="2800" dirty="0" err="1" smtClean="0"/>
              <a:t>qu’ils</a:t>
            </a:r>
            <a:r>
              <a:rPr lang="es-ES" sz="2800" dirty="0" smtClean="0"/>
              <a:t> </a:t>
            </a:r>
            <a:r>
              <a:rPr lang="es-ES" sz="2800" dirty="0" err="1" smtClean="0"/>
              <a:t>ont</a:t>
            </a:r>
            <a:r>
              <a:rPr lang="es-ES" sz="2800" dirty="0" smtClean="0"/>
              <a:t> en </a:t>
            </a:r>
            <a:r>
              <a:rPr lang="es-ES" sz="2800" dirty="0" err="1" smtClean="0"/>
              <a:t>commun</a:t>
            </a:r>
            <a:r>
              <a:rPr lang="es-ES" sz="2800" dirty="0" smtClean="0"/>
              <a:t>?</a:t>
            </a:r>
            <a:endParaRPr lang="es-ES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1552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sommes</a:t>
            </a:r>
            <a:endParaRPr lang="es-ES" sz="32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85688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Nous</a:t>
            </a:r>
            <a:r>
              <a:rPr lang="es-ES" sz="3200" dirty="0" smtClean="0"/>
              <a:t> </a:t>
            </a:r>
            <a:r>
              <a:rPr lang="es-ES" sz="3200" dirty="0" err="1" smtClean="0"/>
              <a:t>avons</a:t>
            </a:r>
            <a:endParaRPr lang="es-ES" sz="3200" dirty="0"/>
          </a:p>
        </p:txBody>
      </p:sp>
      <p:cxnSp>
        <p:nvCxnSpPr>
          <p:cNvPr id="4" name="Conector recto 3"/>
          <p:cNvCxnSpPr/>
          <p:nvPr/>
        </p:nvCxnSpPr>
        <p:spPr>
          <a:xfrm>
            <a:off x="4551053" y="871050"/>
            <a:ext cx="0" cy="3468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3660246" y="1948268"/>
            <a:ext cx="1781613" cy="12447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3671528" y="2018832"/>
            <a:ext cx="18320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C’est</a:t>
            </a:r>
            <a:r>
              <a:rPr lang="es-ES" sz="2400" dirty="0" smtClean="0"/>
              <a:t> </a:t>
            </a:r>
            <a:r>
              <a:rPr lang="es-ES" sz="2400" dirty="0" err="1" smtClean="0"/>
              <a:t>passé</a:t>
            </a:r>
            <a:r>
              <a:rPr lang="es-ES" sz="2400" dirty="0" smtClean="0"/>
              <a:t>, </a:t>
            </a:r>
            <a:r>
              <a:rPr lang="es-ES" sz="2400" dirty="0" err="1" smtClean="0"/>
              <a:t>présent</a:t>
            </a:r>
            <a:r>
              <a:rPr lang="es-ES" sz="2400" dirty="0" smtClean="0"/>
              <a:t> </a:t>
            </a:r>
            <a:r>
              <a:rPr lang="es-ES" sz="2400" dirty="0" err="1" smtClean="0"/>
              <a:t>ou</a:t>
            </a:r>
            <a:r>
              <a:rPr lang="es-ES" sz="2400" dirty="0" smtClean="0"/>
              <a:t> </a:t>
            </a:r>
            <a:r>
              <a:rPr lang="es-ES" sz="2400" dirty="0" err="1" smtClean="0"/>
              <a:t>futur</a:t>
            </a:r>
            <a:r>
              <a:rPr lang="es-ES" sz="2400" dirty="0" smtClean="0"/>
              <a:t>?</a:t>
            </a:r>
            <a:endParaRPr lang="es-ES" sz="24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660246" y="2092186"/>
            <a:ext cx="18320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err="1" smtClean="0"/>
              <a:t>passé</a:t>
            </a:r>
            <a:endParaRPr lang="es-ES" sz="44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128216" y="4397883"/>
            <a:ext cx="88495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Alors</a:t>
            </a:r>
            <a:r>
              <a:rPr lang="es-ES" sz="2400" dirty="0" smtClean="0"/>
              <a:t>, </a:t>
            </a:r>
            <a:r>
              <a:rPr lang="es-ES" sz="2400" dirty="0" err="1" smtClean="0">
                <a:solidFill>
                  <a:srgbClr val="FF0000"/>
                </a:solidFill>
              </a:rPr>
              <a:t>quelle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/>
              <a:t>est</a:t>
            </a:r>
            <a:r>
              <a:rPr lang="es-ES" sz="2400" dirty="0" smtClean="0"/>
              <a:t> </a:t>
            </a:r>
            <a:r>
              <a:rPr lang="es-ES" sz="2400" dirty="0" smtClean="0">
                <a:solidFill>
                  <a:srgbClr val="FF0000"/>
                </a:solidFill>
              </a:rPr>
              <a:t>la </a:t>
            </a:r>
            <a:r>
              <a:rPr lang="es-ES" sz="2400" dirty="0" err="1" smtClean="0">
                <a:solidFill>
                  <a:srgbClr val="FF0000"/>
                </a:solidFill>
              </a:rPr>
              <a:t>différence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/>
              <a:t>entre </a:t>
            </a:r>
            <a:r>
              <a:rPr lang="es-ES" sz="2400" b="1" i="1" u="sng" dirty="0" err="1" smtClean="0"/>
              <a:t>Nous</a:t>
            </a:r>
            <a:r>
              <a:rPr lang="es-ES" sz="2400" b="1" i="1" u="sng" dirty="0" smtClean="0"/>
              <a:t> </a:t>
            </a:r>
            <a:r>
              <a:rPr lang="es-ES" sz="2400" b="1" i="1" u="sng" dirty="0" err="1" smtClean="0"/>
              <a:t>avons</a:t>
            </a:r>
            <a:r>
              <a:rPr lang="es-ES" sz="2400" b="1" i="1" u="sng" dirty="0" smtClean="0"/>
              <a:t> </a:t>
            </a:r>
            <a:r>
              <a:rPr lang="es-ES" sz="2400" dirty="0" smtClean="0"/>
              <a:t>et </a:t>
            </a:r>
            <a:r>
              <a:rPr lang="es-ES" sz="2400" b="1" i="1" u="sng" dirty="0" err="1" smtClean="0"/>
              <a:t>Nous</a:t>
            </a:r>
            <a:r>
              <a:rPr lang="es-ES" sz="2400" b="1" i="1" u="sng" dirty="0" smtClean="0"/>
              <a:t> </a:t>
            </a:r>
            <a:r>
              <a:rPr lang="es-ES" sz="2400" b="1" i="1" u="sng" dirty="0" err="1" smtClean="0"/>
              <a:t>sommes</a:t>
            </a:r>
            <a:r>
              <a:rPr lang="es-ES" sz="2400" b="1" i="1" u="sng" dirty="0" smtClean="0"/>
              <a:t> </a:t>
            </a:r>
            <a:r>
              <a:rPr lang="es-ES" sz="2400" dirty="0" smtClean="0"/>
              <a:t>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1860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851E-6 2.84062E-6 L -0.31237 -0.0564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18" y="-282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5906 -0.06477 " pathEditMode="relative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8318E-7 -2.6625E-6 L 0.11379 -0.1397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81" y="-698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331 L -0.46178 -0.0705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72" y="-187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3572E-7 -1.77192E-6 L -0.1468 -0.3583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9" y="-179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5" grpId="0" animBg="1"/>
      <p:bldP spid="19" grpId="0" animBg="1"/>
      <p:bldP spid="20" grpId="0"/>
      <p:bldP spid="20" grpId="1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29"/>
          <p:cNvSpPr>
            <a:spLocks noGrp="1"/>
          </p:cNvSpPr>
          <p:nvPr>
            <p:ph type="ctrTitle"/>
          </p:nvPr>
        </p:nvSpPr>
        <p:spPr>
          <a:xfrm>
            <a:off x="128216" y="5277588"/>
            <a:ext cx="8077200" cy="1413902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Qu’est</a:t>
            </a:r>
            <a:r>
              <a:rPr lang="es-ES" dirty="0" smtClean="0"/>
              <a:t>-ce que </a:t>
            </a:r>
            <a:r>
              <a:rPr lang="es-ES" dirty="0" err="1" smtClean="0"/>
              <a:t>vous</a:t>
            </a:r>
            <a:r>
              <a:rPr lang="es-ES" dirty="0" smtClean="0"/>
              <a:t> </a:t>
            </a:r>
            <a:r>
              <a:rPr lang="es-ES" dirty="0" err="1" smtClean="0"/>
              <a:t>avez</a:t>
            </a:r>
            <a:r>
              <a:rPr lang="es-ES" dirty="0" smtClean="0"/>
              <a:t> </a:t>
            </a:r>
            <a:r>
              <a:rPr lang="es-ES" dirty="0" err="1" smtClean="0"/>
              <a:t>fait</a:t>
            </a:r>
            <a:r>
              <a:rPr lang="es-ES" dirty="0" smtClean="0"/>
              <a:t> </a:t>
            </a:r>
            <a:r>
              <a:rPr lang="es-ES" dirty="0" err="1" smtClean="0"/>
              <a:t>pendant</a:t>
            </a:r>
            <a:r>
              <a:rPr lang="es-ES" dirty="0" smtClean="0"/>
              <a:t> les </a:t>
            </a:r>
            <a:r>
              <a:rPr lang="es-ES" dirty="0" err="1" smtClean="0"/>
              <a:t>vacances</a:t>
            </a:r>
            <a:r>
              <a:rPr lang="es-ES" dirty="0" smtClean="0"/>
              <a:t> ?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292097" y="3520719"/>
            <a:ext cx="373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Après</a:t>
            </a:r>
            <a:r>
              <a:rPr lang="es-ES" sz="3200" dirty="0" smtClean="0"/>
              <a:t> </a:t>
            </a:r>
            <a:r>
              <a:rPr lang="es-ES" sz="3200" dirty="0" err="1" smtClean="0"/>
              <a:t>avoir</a:t>
            </a:r>
            <a:r>
              <a:rPr lang="es-ES" sz="3200" dirty="0" smtClean="0"/>
              <a:t> </a:t>
            </a:r>
            <a:r>
              <a:rPr lang="es-ES" sz="3200" dirty="0" err="1" smtClean="0"/>
              <a:t>regardé</a:t>
            </a:r>
            <a:endParaRPr lang="es-ES" sz="3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957119" y="2949832"/>
            <a:ext cx="506896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Après</a:t>
            </a:r>
            <a:r>
              <a:rPr lang="es-ES" sz="3200" dirty="0" smtClean="0"/>
              <a:t> </a:t>
            </a:r>
            <a:r>
              <a:rPr lang="es-ES" sz="3200" dirty="0" err="1" smtClean="0"/>
              <a:t>être</a:t>
            </a:r>
            <a:r>
              <a:rPr lang="es-ES" sz="3200" dirty="0" smtClean="0"/>
              <a:t> </a:t>
            </a:r>
            <a:r>
              <a:rPr lang="es-ES" sz="3200" dirty="0" err="1" smtClean="0"/>
              <a:t>arrivé</a:t>
            </a: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22708" y="3534608"/>
            <a:ext cx="36272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Après</a:t>
            </a:r>
            <a:r>
              <a:rPr lang="es-ES" sz="3200" dirty="0" smtClean="0"/>
              <a:t> </a:t>
            </a:r>
            <a:r>
              <a:rPr lang="es-ES" sz="3200" dirty="0" err="1" smtClean="0"/>
              <a:t>avoir</a:t>
            </a:r>
            <a:r>
              <a:rPr lang="es-ES" sz="3200" dirty="0" smtClean="0"/>
              <a:t> </a:t>
            </a:r>
            <a:r>
              <a:rPr lang="es-ES" sz="3200" dirty="0" err="1" smtClean="0"/>
              <a:t>bu</a:t>
            </a:r>
            <a:endParaRPr lang="es-ES" sz="3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11552" y="183923"/>
            <a:ext cx="7990802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Quel</a:t>
            </a:r>
            <a:r>
              <a:rPr lang="es-ES" sz="3200" dirty="0" err="1" smtClean="0">
                <a:solidFill>
                  <a:srgbClr val="FF0000"/>
                </a:solidFill>
              </a:rPr>
              <a:t>les</a:t>
            </a:r>
            <a:r>
              <a:rPr lang="es-ES" sz="3200" dirty="0" smtClean="0"/>
              <a:t> </a:t>
            </a:r>
            <a:r>
              <a:rPr lang="es-ES" sz="3200" dirty="0" err="1" smtClean="0"/>
              <a:t>sont</a:t>
            </a:r>
            <a:r>
              <a:rPr lang="es-ES" sz="3200" dirty="0" smtClean="0"/>
              <a:t> les </a:t>
            </a:r>
            <a:r>
              <a:rPr lang="es-ES" sz="3200" dirty="0" err="1" smtClean="0"/>
              <a:t>deux</a:t>
            </a:r>
            <a:r>
              <a:rPr lang="es-ES" sz="3200" dirty="0" smtClean="0"/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catégories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smtClean="0"/>
              <a:t>de </a:t>
            </a:r>
            <a:r>
              <a:rPr lang="es-ES" sz="3200" dirty="0" err="1" smtClean="0"/>
              <a:t>verbes</a:t>
            </a:r>
            <a:r>
              <a:rPr lang="es-ES" sz="3200" dirty="0"/>
              <a:t> </a:t>
            </a:r>
            <a:r>
              <a:rPr lang="es-ES" sz="3200" dirty="0" err="1" smtClean="0"/>
              <a:t>ici</a:t>
            </a:r>
            <a:r>
              <a:rPr lang="es-ES" sz="3200" dirty="0" smtClean="0"/>
              <a:t> ?</a:t>
            </a:r>
            <a:endParaRPr lang="es-ES" sz="3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11552" y="888816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première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85688" y="871050"/>
            <a:ext cx="351666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err="1" smtClean="0"/>
              <a:t>Dans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err="1" smtClean="0">
                <a:solidFill>
                  <a:srgbClr val="FF0000"/>
                </a:solidFill>
              </a:rPr>
              <a:t>deuxième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catégorie</a:t>
            </a:r>
            <a:r>
              <a:rPr lang="es-ES" sz="3200" dirty="0" smtClean="0"/>
              <a:t>, </a:t>
            </a:r>
            <a:r>
              <a:rPr lang="es-ES" sz="3200" dirty="0" err="1" smtClean="0"/>
              <a:t>il</a:t>
            </a:r>
            <a:r>
              <a:rPr lang="es-ES" sz="3200" dirty="0" smtClean="0"/>
              <a:t> y a…</a:t>
            </a:r>
            <a:endParaRPr lang="es-ES" sz="3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28216" y="4416665"/>
            <a:ext cx="8849506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err="1" smtClean="0"/>
              <a:t>Pourquoi</a:t>
            </a:r>
            <a:r>
              <a:rPr lang="es-ES" sz="2800" dirty="0" smtClean="0"/>
              <a:t>?  Les </a:t>
            </a:r>
            <a:r>
              <a:rPr lang="es-ES" sz="2800" dirty="0" err="1" smtClean="0"/>
              <a:t>verbes</a:t>
            </a:r>
            <a:r>
              <a:rPr lang="es-ES" sz="2800" dirty="0" smtClean="0"/>
              <a:t>, </a:t>
            </a:r>
            <a:r>
              <a:rPr lang="es-ES" sz="2800" dirty="0" err="1" smtClean="0"/>
              <a:t>qu’est</a:t>
            </a:r>
            <a:r>
              <a:rPr lang="es-ES" sz="2800" dirty="0" smtClean="0"/>
              <a:t>-ce </a:t>
            </a:r>
            <a:r>
              <a:rPr lang="es-ES" sz="2800" dirty="0" err="1" smtClean="0"/>
              <a:t>qu’ils</a:t>
            </a:r>
            <a:r>
              <a:rPr lang="es-ES" sz="2800" dirty="0" smtClean="0"/>
              <a:t> </a:t>
            </a:r>
            <a:r>
              <a:rPr lang="es-ES" sz="2800" dirty="0" err="1" smtClean="0"/>
              <a:t>ont</a:t>
            </a:r>
            <a:r>
              <a:rPr lang="es-ES" sz="2800" dirty="0" smtClean="0"/>
              <a:t> en </a:t>
            </a:r>
            <a:r>
              <a:rPr lang="es-ES" sz="2800" dirty="0" err="1" smtClean="0"/>
              <a:t>commun</a:t>
            </a:r>
            <a:r>
              <a:rPr lang="es-ES" sz="2800" dirty="0" smtClean="0"/>
              <a:t>?</a:t>
            </a:r>
            <a:endParaRPr lang="es-ES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1552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Après</a:t>
            </a:r>
            <a:r>
              <a:rPr lang="es-ES" sz="3200" dirty="0" smtClean="0"/>
              <a:t> </a:t>
            </a:r>
            <a:r>
              <a:rPr lang="es-ES" sz="3200" dirty="0" err="1" smtClean="0"/>
              <a:t>être</a:t>
            </a:r>
            <a:endParaRPr lang="es-ES" sz="32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85688" y="1096742"/>
            <a:ext cx="3516666" cy="5847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Après</a:t>
            </a:r>
            <a:r>
              <a:rPr lang="es-ES" sz="3200" dirty="0" smtClean="0"/>
              <a:t> </a:t>
            </a:r>
            <a:r>
              <a:rPr lang="es-ES" sz="3200" dirty="0" err="1" smtClean="0"/>
              <a:t>avoir</a:t>
            </a:r>
            <a:endParaRPr lang="es-ES" sz="3200" dirty="0"/>
          </a:p>
        </p:txBody>
      </p:sp>
      <p:cxnSp>
        <p:nvCxnSpPr>
          <p:cNvPr id="4" name="Conector recto 3"/>
          <p:cNvCxnSpPr/>
          <p:nvPr/>
        </p:nvCxnSpPr>
        <p:spPr>
          <a:xfrm>
            <a:off x="4551053" y="871050"/>
            <a:ext cx="0" cy="3468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128216" y="4397883"/>
            <a:ext cx="88495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Alors</a:t>
            </a:r>
            <a:r>
              <a:rPr lang="es-ES" sz="2400" dirty="0" smtClean="0"/>
              <a:t>, </a:t>
            </a:r>
            <a:r>
              <a:rPr lang="es-ES" sz="2400" dirty="0" err="1" smtClean="0">
                <a:solidFill>
                  <a:srgbClr val="FF0000"/>
                </a:solidFill>
              </a:rPr>
              <a:t>quelle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/>
              <a:t>est</a:t>
            </a:r>
            <a:r>
              <a:rPr lang="es-ES" sz="2400" dirty="0" smtClean="0"/>
              <a:t> </a:t>
            </a:r>
            <a:r>
              <a:rPr lang="es-ES" sz="2400" dirty="0" smtClean="0">
                <a:solidFill>
                  <a:srgbClr val="FF0000"/>
                </a:solidFill>
              </a:rPr>
              <a:t>la </a:t>
            </a:r>
            <a:r>
              <a:rPr lang="es-ES" sz="2400" dirty="0" err="1" smtClean="0">
                <a:solidFill>
                  <a:srgbClr val="FF0000"/>
                </a:solidFill>
              </a:rPr>
              <a:t>différence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/>
              <a:t>entre </a:t>
            </a:r>
            <a:r>
              <a:rPr lang="es-ES" sz="2400" b="1" i="1" u="sng" dirty="0" err="1" smtClean="0"/>
              <a:t>Après</a:t>
            </a:r>
            <a:r>
              <a:rPr lang="es-ES" sz="2400" b="1" i="1" u="sng" dirty="0" smtClean="0"/>
              <a:t> </a:t>
            </a:r>
            <a:r>
              <a:rPr lang="es-ES" sz="2400" b="1" i="1" u="sng" dirty="0" err="1" smtClean="0"/>
              <a:t>avoir</a:t>
            </a:r>
            <a:r>
              <a:rPr lang="es-ES" sz="2400" b="1" i="1" u="sng" dirty="0"/>
              <a:t> </a:t>
            </a:r>
            <a:r>
              <a:rPr lang="es-ES" sz="2400" dirty="0" smtClean="0"/>
              <a:t>et </a:t>
            </a:r>
            <a:r>
              <a:rPr lang="es-ES" sz="2400" b="1" i="1" u="sng" dirty="0" err="1" smtClean="0"/>
              <a:t>Après</a:t>
            </a:r>
            <a:r>
              <a:rPr lang="es-ES" sz="2400" b="1" i="1" u="sng" dirty="0" smtClean="0"/>
              <a:t> </a:t>
            </a:r>
            <a:r>
              <a:rPr lang="es-ES" sz="2400" b="1" i="1" u="sng" dirty="0" err="1" smtClean="0"/>
              <a:t>être</a:t>
            </a:r>
            <a:r>
              <a:rPr lang="es-ES" sz="2400" b="1" i="1" u="sng" dirty="0" smtClean="0"/>
              <a:t> </a:t>
            </a:r>
            <a:r>
              <a:rPr lang="es-ES" sz="2400" dirty="0" smtClean="0"/>
              <a:t>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4011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851E-6 2.84062E-6 L -0.31237 -0.0564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18" y="-282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1855E-6 -4.55008E-6 L 0.49966 -0.0018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83" y="-9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8318E-7 -2.6625E-6 L 0.11379 -0.1397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81" y="-6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/>
      <p:bldP spid="8" grpId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612616" y="626189"/>
            <a:ext cx="16819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/>
              <a:t>onté</a:t>
            </a:r>
            <a:endParaRPr lang="es-ES" sz="2800" dirty="0" smtClean="0"/>
          </a:p>
          <a:p>
            <a:r>
              <a:rPr lang="es-ES" sz="2800" dirty="0" smtClean="0"/>
              <a:t>esté</a:t>
            </a:r>
          </a:p>
          <a:p>
            <a:endParaRPr lang="es-ES" sz="2800" dirty="0"/>
          </a:p>
          <a:p>
            <a:r>
              <a:rPr lang="es-ES" sz="2800" dirty="0" err="1" smtClean="0"/>
              <a:t>enu</a:t>
            </a:r>
            <a:endParaRPr lang="es-ES" sz="2800" dirty="0" smtClean="0"/>
          </a:p>
          <a:p>
            <a:r>
              <a:rPr lang="es-ES" sz="2800" dirty="0" err="1" smtClean="0"/>
              <a:t>llé</a:t>
            </a:r>
            <a:endParaRPr lang="es-ES" sz="2800" dirty="0" smtClean="0"/>
          </a:p>
          <a:p>
            <a:r>
              <a:rPr lang="es-ES" sz="2800" dirty="0" err="1" smtClean="0"/>
              <a:t>ort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err="1" smtClean="0"/>
              <a:t>etourné</a:t>
            </a:r>
            <a:endParaRPr lang="es-ES" sz="2800" dirty="0" smtClean="0"/>
          </a:p>
          <a:p>
            <a:r>
              <a:rPr lang="es-ES" sz="2800" dirty="0" err="1" smtClean="0"/>
              <a:t>ntré</a:t>
            </a:r>
            <a:endParaRPr lang="es-ES" sz="2800" dirty="0" smtClean="0"/>
          </a:p>
          <a:p>
            <a:r>
              <a:rPr lang="es-ES" sz="2800" dirty="0" err="1" smtClean="0"/>
              <a:t>escendu</a:t>
            </a:r>
            <a:endParaRPr lang="es-ES" sz="2800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5029049" y="626189"/>
            <a:ext cx="493356" cy="440120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M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R</a:t>
            </a:r>
          </a:p>
          <a:p>
            <a:endParaRPr lang="es-ES" sz="2800" dirty="0">
              <a:solidFill>
                <a:srgbClr val="FF0000"/>
              </a:solidFill>
            </a:endParaRPr>
          </a:p>
          <a:p>
            <a:r>
              <a:rPr lang="es-ES" sz="2800" dirty="0" smtClean="0">
                <a:solidFill>
                  <a:srgbClr val="FF0000"/>
                </a:solidFill>
              </a:rPr>
              <a:t>V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M</a:t>
            </a:r>
          </a:p>
          <a:p>
            <a:endParaRPr lang="es-ES" sz="2800" dirty="0">
              <a:solidFill>
                <a:srgbClr val="FF0000"/>
              </a:solidFill>
            </a:endParaRPr>
          </a:p>
          <a:p>
            <a:r>
              <a:rPr lang="es-ES" sz="2800" dirty="0" smtClean="0">
                <a:solidFill>
                  <a:srgbClr val="FF0000"/>
                </a:solidFill>
              </a:rPr>
              <a:t>R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E</a:t>
            </a:r>
          </a:p>
          <a:p>
            <a:r>
              <a:rPr lang="es-ES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7670197" y="626189"/>
            <a:ext cx="13236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/>
              <a:t>arti</a:t>
            </a:r>
            <a:endParaRPr lang="es-ES" sz="2800" dirty="0" smtClean="0"/>
          </a:p>
          <a:p>
            <a:r>
              <a:rPr lang="es-ES" sz="2800" dirty="0" err="1" smtClean="0"/>
              <a:t>rrivé</a:t>
            </a:r>
            <a:endParaRPr lang="es-ES" sz="2800" dirty="0" smtClean="0"/>
          </a:p>
          <a:p>
            <a:r>
              <a:rPr lang="es-ES" sz="2800" dirty="0" smtClean="0"/>
              <a:t>é</a:t>
            </a:r>
          </a:p>
          <a:p>
            <a:r>
              <a:rPr lang="es-ES" sz="2800" dirty="0" err="1" smtClean="0"/>
              <a:t>ombé</a:t>
            </a:r>
            <a:endParaRPr lang="es-ES" sz="2800" dirty="0" smtClean="0"/>
          </a:p>
          <a:p>
            <a:r>
              <a:rPr lang="es-ES" sz="2800" dirty="0" err="1" smtClean="0"/>
              <a:t>orti</a:t>
            </a:r>
            <a:endParaRPr lang="es-ES" sz="2800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7129538" y="626189"/>
            <a:ext cx="493356" cy="224676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P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N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T</a:t>
            </a:r>
          </a:p>
          <a:p>
            <a:r>
              <a:rPr lang="es-ES" sz="28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011825" y="68645"/>
            <a:ext cx="3535737" cy="5847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Je </a:t>
            </a:r>
            <a:r>
              <a:rPr lang="es-ES" sz="3200" dirty="0" err="1" smtClean="0"/>
              <a:t>suis</a:t>
            </a:r>
            <a:endParaRPr lang="es-ES" sz="32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44184" y="68645"/>
            <a:ext cx="3535737" cy="5847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err="1" smtClean="0"/>
              <a:t>J’ai</a:t>
            </a:r>
            <a:endParaRPr lang="es-ES" sz="3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502446" y="739226"/>
            <a:ext cx="1205612" cy="1384995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 smtClean="0"/>
              <a:t>rendu</a:t>
            </a:r>
            <a:endParaRPr lang="es-ES" sz="2800" dirty="0" smtClean="0"/>
          </a:p>
          <a:p>
            <a:r>
              <a:rPr lang="es-ES" sz="2800" dirty="0" err="1" smtClean="0"/>
              <a:t>perdu</a:t>
            </a:r>
            <a:endParaRPr lang="es-ES" sz="2800" dirty="0" smtClean="0"/>
          </a:p>
          <a:p>
            <a:r>
              <a:rPr lang="es-ES" sz="2800" dirty="0" err="1" smtClean="0"/>
              <a:t>vendu</a:t>
            </a:r>
            <a:endParaRPr lang="es-ES" sz="2800" dirty="0" smtClean="0"/>
          </a:p>
        </p:txBody>
      </p:sp>
      <p:sp>
        <p:nvSpPr>
          <p:cNvPr id="15" name="CuadroTexto 14"/>
          <p:cNvSpPr txBox="1"/>
          <p:nvPr/>
        </p:nvSpPr>
        <p:spPr>
          <a:xfrm>
            <a:off x="1785031" y="739226"/>
            <a:ext cx="1631595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2800" b="1" dirty="0" err="1" smtClean="0">
                <a:solidFill>
                  <a:schemeClr val="bg1"/>
                </a:solidFill>
              </a:rPr>
              <a:t>réussi</a:t>
            </a:r>
            <a:endParaRPr lang="es-ES" sz="2800" b="1" dirty="0" smtClean="0">
              <a:solidFill>
                <a:schemeClr val="bg1"/>
              </a:solidFill>
            </a:endParaRPr>
          </a:p>
          <a:p>
            <a:r>
              <a:rPr lang="es-ES" sz="2800" b="1" dirty="0" err="1" smtClean="0">
                <a:solidFill>
                  <a:schemeClr val="bg1"/>
                </a:solidFill>
              </a:rPr>
              <a:t>fini</a:t>
            </a:r>
            <a:endParaRPr lang="es-ES" sz="2800" b="1" dirty="0" smtClean="0">
              <a:solidFill>
                <a:schemeClr val="bg1"/>
              </a:solidFill>
            </a:endParaRPr>
          </a:p>
          <a:p>
            <a:r>
              <a:rPr lang="es-ES" sz="2800" b="1" dirty="0" err="1" smtClean="0">
                <a:solidFill>
                  <a:schemeClr val="bg1"/>
                </a:solidFill>
              </a:rPr>
              <a:t>vomi</a:t>
            </a:r>
            <a:endParaRPr lang="es-ES" sz="2800" b="1" dirty="0" smtClean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97667" y="756387"/>
            <a:ext cx="1467216" cy="3108544"/>
          </a:xfrm>
          <a:prstGeom prst="rect">
            <a:avLst/>
          </a:prstGeom>
          <a:solidFill>
            <a:srgbClr val="3366FF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 smtClean="0"/>
              <a:t>mangé</a:t>
            </a:r>
            <a:endParaRPr lang="es-ES" sz="2800" dirty="0" smtClean="0"/>
          </a:p>
          <a:p>
            <a:r>
              <a:rPr lang="es-ES" sz="2800" dirty="0" err="1" smtClean="0"/>
              <a:t>decidé</a:t>
            </a:r>
            <a:endParaRPr lang="es-ES" sz="2800" dirty="0" smtClean="0"/>
          </a:p>
          <a:p>
            <a:r>
              <a:rPr lang="es-ES" sz="2800" dirty="0" err="1" smtClean="0"/>
              <a:t>gagné</a:t>
            </a:r>
            <a:endParaRPr lang="es-ES" sz="2800" dirty="0" smtClean="0"/>
          </a:p>
          <a:p>
            <a:r>
              <a:rPr lang="es-ES" sz="2800" dirty="0" smtClean="0"/>
              <a:t>pensé</a:t>
            </a:r>
          </a:p>
          <a:p>
            <a:r>
              <a:rPr lang="es-ES" sz="2800" dirty="0" err="1" smtClean="0"/>
              <a:t>dessiné</a:t>
            </a:r>
            <a:endParaRPr lang="es-ES" sz="2800" dirty="0" smtClean="0"/>
          </a:p>
          <a:p>
            <a:r>
              <a:rPr lang="es-ES" sz="2800" dirty="0" err="1" smtClean="0"/>
              <a:t>acheté</a:t>
            </a:r>
            <a:endParaRPr lang="es-ES" sz="2800" dirty="0" smtClean="0"/>
          </a:p>
          <a:p>
            <a:r>
              <a:rPr lang="es-ES" sz="2800" dirty="0" err="1" smtClean="0"/>
              <a:t>regardé</a:t>
            </a:r>
            <a:endParaRPr lang="es-ES" sz="2800" dirty="0" smtClean="0"/>
          </a:p>
        </p:txBody>
      </p:sp>
      <p:cxnSp>
        <p:nvCxnSpPr>
          <p:cNvPr id="18" name="Conector recto 17"/>
          <p:cNvCxnSpPr/>
          <p:nvPr/>
        </p:nvCxnSpPr>
        <p:spPr>
          <a:xfrm>
            <a:off x="4845370" y="68645"/>
            <a:ext cx="0" cy="4958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ítulo 29"/>
          <p:cNvSpPr>
            <a:spLocks noGrp="1"/>
          </p:cNvSpPr>
          <p:nvPr>
            <p:ph type="ctrTitle"/>
          </p:nvPr>
        </p:nvSpPr>
        <p:spPr>
          <a:xfrm>
            <a:off x="128215" y="5277588"/>
            <a:ext cx="9015785" cy="1413902"/>
          </a:xfrm>
        </p:spPr>
        <p:txBody>
          <a:bodyPr>
            <a:normAutofit/>
          </a:bodyPr>
          <a:lstStyle/>
          <a:p>
            <a:r>
              <a:rPr lang="es-ES" dirty="0" smtClean="0"/>
              <a:t>MR VAM RED PANTS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853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900" decel="100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9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9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9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2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289</Words>
  <Application>Microsoft Office PowerPoint</Application>
  <PresentationFormat>On-screen Show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Wingdings 2</vt:lpstr>
      <vt:lpstr>Wingdings 3</vt:lpstr>
      <vt:lpstr>Módulo</vt:lpstr>
      <vt:lpstr>Qu’est-ce que vous avez fait pendant les vacances ?</vt:lpstr>
      <vt:lpstr>Qu’est-ce que vous avez fait pendant les vacances ?</vt:lpstr>
      <vt:lpstr>Qu’est-ce que vous avez fait pendant les vacances ?</vt:lpstr>
      <vt:lpstr>MR VAM RED PANTS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IMPOSSIBLE?</dc:title>
  <dc:creator>James Stubbs</dc:creator>
  <cp:lastModifiedBy>James Stubbs</cp:lastModifiedBy>
  <cp:revision>211</cp:revision>
  <dcterms:created xsi:type="dcterms:W3CDTF">2011-02-16T14:05:50Z</dcterms:created>
  <dcterms:modified xsi:type="dcterms:W3CDTF">2019-04-29T14:06:15Z</dcterms:modified>
</cp:coreProperties>
</file>