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0B251-835C-4AD1-8028-CA33B65A7D4E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C5DC-2D27-4074-A948-5EC1AC65E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874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0B251-835C-4AD1-8028-CA33B65A7D4E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C5DC-2D27-4074-A948-5EC1AC65E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635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0B251-835C-4AD1-8028-CA33B65A7D4E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C5DC-2D27-4074-A948-5EC1AC65E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8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0B251-835C-4AD1-8028-CA33B65A7D4E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C5DC-2D27-4074-A948-5EC1AC65E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526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0B251-835C-4AD1-8028-CA33B65A7D4E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C5DC-2D27-4074-A948-5EC1AC65E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020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0B251-835C-4AD1-8028-CA33B65A7D4E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C5DC-2D27-4074-A948-5EC1AC65E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216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0B251-835C-4AD1-8028-CA33B65A7D4E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C5DC-2D27-4074-A948-5EC1AC65E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63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0B251-835C-4AD1-8028-CA33B65A7D4E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C5DC-2D27-4074-A948-5EC1AC65E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585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0B251-835C-4AD1-8028-CA33B65A7D4E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C5DC-2D27-4074-A948-5EC1AC65E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90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0B251-835C-4AD1-8028-CA33B65A7D4E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C5DC-2D27-4074-A948-5EC1AC65E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671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0B251-835C-4AD1-8028-CA33B65A7D4E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C5DC-2D27-4074-A948-5EC1AC65E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76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0B251-835C-4AD1-8028-CA33B65A7D4E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EC5DC-2D27-4074-A948-5EC1AC65E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28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31800" y="152400"/>
            <a:ext cx="11493500" cy="62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altLang="en-US" sz="2600" b="1" i="0" u="sng" strike="noStrike" cap="none" normalizeH="0" baseline="0" dirty="0" smtClean="0">
                <a:ln>
                  <a:noFill/>
                </a:ln>
                <a:effectLst/>
                <a:latin typeface="Berlin Sans FB" panose="020E0602020502020306" pitchFamily="34" charset="0"/>
              </a:rPr>
              <a:t>Parle-moi de ton collège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altLang="en-US" sz="2400" b="0" i="0" u="none" strike="noStrike" cap="none" normalizeH="0" baseline="0" dirty="0" smtClean="0">
                <a:ln>
                  <a:noFill/>
                </a:ln>
                <a:effectLst/>
                <a:latin typeface="Berlin Sans FB" panose="020E0602020502020306" pitchFamily="34" charset="0"/>
              </a:rPr>
              <a:t>Mon collège s’appelle </a:t>
            </a:r>
            <a:r>
              <a:rPr kumimoji="0" lang="fr-FR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Berlin Sans FB" panose="020E0602020502020306" pitchFamily="34" charset="0"/>
              </a:rPr>
              <a:t>Langley</a:t>
            </a:r>
            <a:r>
              <a:rPr kumimoji="0" lang="fr-FR" altLang="en-US" sz="2400" b="0" i="0" u="none" strike="noStrike" cap="none" normalizeH="0" baseline="0" dirty="0" smtClean="0">
                <a:ln>
                  <a:noFill/>
                </a:ln>
                <a:effectLst/>
                <a:latin typeface="Berlin Sans FB" panose="020E0602020502020306" pitchFamily="34" charset="0"/>
              </a:rPr>
              <a:t> </a:t>
            </a:r>
            <a:r>
              <a:rPr kumimoji="0" lang="fr-FR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Berlin Sans FB" panose="020E0602020502020306" pitchFamily="34" charset="0"/>
              </a:rPr>
              <a:t>Prep</a:t>
            </a:r>
            <a:r>
              <a:rPr kumimoji="0" lang="fr-FR" altLang="en-US" sz="2400" b="0" i="0" u="none" strike="noStrike" cap="none" normalizeH="0" baseline="0" dirty="0" smtClean="0">
                <a:ln>
                  <a:noFill/>
                </a:ln>
                <a:effectLst/>
                <a:latin typeface="Berlin Sans FB" panose="020E0602020502020306" pitchFamily="34" charset="0"/>
              </a:rPr>
              <a:t> </a:t>
            </a:r>
            <a:r>
              <a:rPr kumimoji="0" lang="fr-FR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Berlin Sans FB" panose="020E0602020502020306" pitchFamily="34" charset="0"/>
              </a:rPr>
              <a:t>School</a:t>
            </a:r>
            <a:r>
              <a:rPr kumimoji="0" lang="fr-FR" altLang="en-US" sz="2400" b="0" i="0" u="none" strike="noStrike" cap="none" normalizeH="0" baseline="0" dirty="0" smtClean="0">
                <a:ln>
                  <a:noFill/>
                </a:ln>
                <a:effectLst/>
                <a:latin typeface="Berlin Sans FB" panose="020E0602020502020306" pitchFamily="34" charset="0"/>
              </a:rPr>
              <a:t>.  C’est un collège mixte.  Il se trouve dans un village près de Norwich.  Il y a environ trois cents soixante-quinze élèves de deux à treize ans et environ quarante professeurs.  Du lundi au vendredi la journée commence à huit heures et quart.  Il y a huit cours par jour.  Les cours durent quarante minutes. Ils commencent à neuf heures</a:t>
            </a:r>
            <a:r>
              <a:rPr kumimoji="0" lang="fr-FR" altLang="en-US" sz="2400" b="0" i="0" u="none" strike="noStrike" cap="none" normalizeH="0" dirty="0" smtClean="0">
                <a:ln>
                  <a:noFill/>
                </a:ln>
                <a:effectLst/>
                <a:latin typeface="Berlin Sans FB" panose="020E0602020502020306" pitchFamily="34" charset="0"/>
              </a:rPr>
              <a:t> </a:t>
            </a:r>
            <a:r>
              <a:rPr kumimoji="0" lang="fr-FR" altLang="en-US" sz="2400" b="0" i="0" u="none" strike="noStrike" cap="none" normalizeH="0" baseline="0" dirty="0" smtClean="0">
                <a:ln>
                  <a:noFill/>
                </a:ln>
                <a:effectLst/>
                <a:latin typeface="Berlin Sans FB" panose="020E0602020502020306" pitchFamily="34" charset="0"/>
              </a:rPr>
              <a:t>et ils finissent à seize heures cinquante.  Il y a trois récrés de trente minutes. La première récré commence à dix heures vingt-cinq, la deuxième commence à treize heures quarante-cinq et la troisième commence à quinze heures quarante. L’heure du déjeuner dure quarante minutes et pour nous, elle commence à midi vingt et elle finit à treize heures cinq. L'uniforme est obligatoire.  Il faut porter une chemise blanche, une veste bleue, un pull bleu, un pantalon gris ou une jupe à carreaux et une cravate bleue et blanche.  Je vais au collège en voiture. Je crois que mon collège est super.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3175000" y="1219200"/>
            <a:ext cx="2717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950200" y="1219200"/>
            <a:ext cx="8255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0375900" y="1219200"/>
            <a:ext cx="990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31800" y="1841500"/>
            <a:ext cx="29845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232400" y="1841500"/>
            <a:ext cx="3454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9931400" y="1841500"/>
            <a:ext cx="584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0756900" y="1828800"/>
            <a:ext cx="8255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451100" y="2336800"/>
            <a:ext cx="8255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0871200" y="2336800"/>
            <a:ext cx="8255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346200" y="2933700"/>
            <a:ext cx="11049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175000" y="2933700"/>
            <a:ext cx="8255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8153400" y="2921000"/>
            <a:ext cx="8255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349500" y="3441700"/>
            <a:ext cx="8255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892800" y="3441700"/>
            <a:ext cx="26733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9378950" y="3441700"/>
            <a:ext cx="8255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31800" y="3937000"/>
            <a:ext cx="8255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403975" y="3937000"/>
            <a:ext cx="26765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146300" y="4483100"/>
            <a:ext cx="34925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9258300" y="4597400"/>
            <a:ext cx="2108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52450" y="5092700"/>
            <a:ext cx="11747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226050" y="5092700"/>
            <a:ext cx="9525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1169650" y="5092700"/>
            <a:ext cx="8255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14325" y="5626100"/>
            <a:ext cx="8255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2705100" y="5626100"/>
            <a:ext cx="22987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7137400" y="5626100"/>
            <a:ext cx="12255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8566150" y="5626100"/>
            <a:ext cx="8255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10756900" y="5626100"/>
            <a:ext cx="12382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539750" y="6159500"/>
            <a:ext cx="8255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2146300" y="6159500"/>
            <a:ext cx="14414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4000500" y="6159500"/>
            <a:ext cx="12319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5899150" y="6159500"/>
            <a:ext cx="46164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520700" y="6692900"/>
            <a:ext cx="3067050" cy="127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6403975" y="6705600"/>
            <a:ext cx="8255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0953750" y="6680200"/>
            <a:ext cx="8255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28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190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Berlin Sans FB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Stubbs</dc:creator>
  <cp:lastModifiedBy>James Stubbs</cp:lastModifiedBy>
  <cp:revision>10</cp:revision>
  <dcterms:created xsi:type="dcterms:W3CDTF">2019-01-18T16:13:12Z</dcterms:created>
  <dcterms:modified xsi:type="dcterms:W3CDTF">2019-02-12T14:41:10Z</dcterms:modified>
</cp:coreProperties>
</file>