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2" r:id="rId2"/>
    <p:sldId id="26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AC075-ADA7-944A-872E-DD082998D464}" type="datetimeFigureOut">
              <a:rPr lang="es-ES" smtClean="0"/>
              <a:t>13/11/2018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F05EA-8256-4343-B42C-157C82853C2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32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F05EA-8256-4343-B42C-157C82853C2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5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F05EA-8256-4343-B42C-157C82853C2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0643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860" y="96765"/>
            <a:ext cx="857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A </a:t>
            </a:r>
            <a:r>
              <a:rPr lang="es-ES" sz="3200" dirty="0" err="1" smtClean="0"/>
              <a:t>quelle</a:t>
            </a:r>
            <a:r>
              <a:rPr lang="es-ES" sz="3200" dirty="0" smtClean="0"/>
              <a:t> </a:t>
            </a:r>
            <a:r>
              <a:rPr lang="es-ES" sz="3200" dirty="0" err="1" smtClean="0"/>
              <a:t>heure</a:t>
            </a:r>
            <a:r>
              <a:rPr lang="es-ES" sz="3200" dirty="0" smtClean="0"/>
              <a:t> </a:t>
            </a:r>
            <a:r>
              <a:rPr lang="es-ES" sz="3200" dirty="0" err="1" smtClean="0"/>
              <a:t>est</a:t>
            </a:r>
            <a:r>
              <a:rPr lang="es-ES" sz="3200" dirty="0" smtClean="0"/>
              <a:t>-ce que </a:t>
            </a:r>
            <a:r>
              <a:rPr lang="es-ES" sz="3200" dirty="0" smtClean="0">
                <a:solidFill>
                  <a:srgbClr val="FFFF00"/>
                </a:solidFill>
              </a:rPr>
              <a:t>tu</a:t>
            </a:r>
            <a:r>
              <a:rPr lang="es-ES" sz="3200" dirty="0" smtClean="0"/>
              <a:t> </a:t>
            </a:r>
            <a:r>
              <a:rPr lang="es-ES" sz="3200" dirty="0" smtClean="0">
                <a:solidFill>
                  <a:srgbClr val="FFFF00"/>
                </a:solidFill>
              </a:rPr>
              <a:t>te</a:t>
            </a:r>
            <a:r>
              <a:rPr lang="es-ES" sz="3200" dirty="0" smtClean="0"/>
              <a:t> </a:t>
            </a:r>
            <a:r>
              <a:rPr lang="es-ES" sz="3200" dirty="0" err="1" smtClean="0"/>
              <a:t>réveill</a:t>
            </a:r>
            <a:r>
              <a:rPr lang="es-ES" sz="3200" dirty="0" err="1" smtClean="0">
                <a:solidFill>
                  <a:srgbClr val="FFFF00"/>
                </a:solidFill>
              </a:rPr>
              <a:t>es</a:t>
            </a:r>
            <a:r>
              <a:rPr lang="es-ES" sz="3200" dirty="0" smtClean="0"/>
              <a:t>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87011" y="657154"/>
            <a:ext cx="3807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Je me </a:t>
            </a:r>
            <a:r>
              <a:rPr lang="es-ES" sz="3200" dirty="0" err="1" smtClean="0"/>
              <a:t>réveill</a:t>
            </a:r>
            <a:r>
              <a:rPr lang="es-ES" sz="3200" dirty="0" err="1" smtClean="0">
                <a:solidFill>
                  <a:srgbClr val="FFFF00"/>
                </a:solidFill>
              </a:rPr>
              <a:t>e</a:t>
            </a:r>
            <a:r>
              <a:rPr lang="es-ES" sz="3200" dirty="0" smtClean="0">
                <a:solidFill>
                  <a:srgbClr val="FFFF00"/>
                </a:solidFill>
              </a:rPr>
              <a:t> </a:t>
            </a:r>
            <a:r>
              <a:rPr lang="es-ES" sz="3200" dirty="0" smtClean="0"/>
              <a:t>à…</a:t>
            </a:r>
            <a:endParaRPr lang="es-ES" sz="3200" dirty="0">
              <a:solidFill>
                <a:srgbClr val="008000"/>
              </a:solidFill>
            </a:endParaRPr>
          </a:p>
        </p:txBody>
      </p:sp>
      <p:pic>
        <p:nvPicPr>
          <p:cNvPr id="3" name="Imagen 2" descr="blank clo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07" y="1165086"/>
            <a:ext cx="4864100" cy="4826000"/>
          </a:xfrm>
          <a:prstGeom prst="rect">
            <a:avLst/>
          </a:prstGeom>
        </p:spPr>
      </p:pic>
      <p:sp>
        <p:nvSpPr>
          <p:cNvPr id="27" name="CuadroTexto 26"/>
          <p:cNvSpPr txBox="1"/>
          <p:nvPr/>
        </p:nvSpPr>
        <p:spPr>
          <a:xfrm>
            <a:off x="3767627" y="5913122"/>
            <a:ext cx="2313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½ </a:t>
            </a:r>
          </a:p>
          <a:p>
            <a:r>
              <a:rPr lang="es-ES" sz="2400" dirty="0" smtClean="0"/>
              <a:t>et </a:t>
            </a:r>
            <a:r>
              <a:rPr lang="es-ES" sz="2400" dirty="0" err="1" smtClean="0"/>
              <a:t>demie</a:t>
            </a:r>
            <a:endParaRPr lang="es-ES" sz="2400" dirty="0"/>
          </a:p>
        </p:txBody>
      </p:sp>
      <p:sp>
        <p:nvSpPr>
          <p:cNvPr id="50" name="Flecha izquierda 49"/>
          <p:cNvSpPr/>
          <p:nvPr/>
        </p:nvSpPr>
        <p:spPr>
          <a:xfrm>
            <a:off x="3639788" y="3392209"/>
            <a:ext cx="898331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CuadroTexto 51"/>
          <p:cNvSpPr txBox="1"/>
          <p:nvPr/>
        </p:nvSpPr>
        <p:spPr>
          <a:xfrm>
            <a:off x="3748204" y="3485146"/>
            <a:ext cx="89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heures</a:t>
            </a:r>
            <a:endParaRPr lang="es-ES" dirty="0"/>
          </a:p>
        </p:txBody>
      </p:sp>
      <p:sp>
        <p:nvSpPr>
          <p:cNvPr id="54" name="Flecha izquierda 53"/>
          <p:cNvSpPr/>
          <p:nvPr/>
        </p:nvSpPr>
        <p:spPr>
          <a:xfrm rot="5400000">
            <a:off x="3738882" y="249767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CuadroTexto 54"/>
          <p:cNvSpPr txBox="1"/>
          <p:nvPr/>
        </p:nvSpPr>
        <p:spPr>
          <a:xfrm rot="16200000">
            <a:off x="3897624" y="264449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56" name="Flecha izquierda 55"/>
          <p:cNvSpPr/>
          <p:nvPr/>
        </p:nvSpPr>
        <p:spPr>
          <a:xfrm rot="10800000">
            <a:off x="4621007" y="3392209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uadroTexto 56"/>
          <p:cNvSpPr txBox="1"/>
          <p:nvPr/>
        </p:nvSpPr>
        <p:spPr>
          <a:xfrm>
            <a:off x="4769250" y="3478581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58" name="CuadroTexto 57"/>
          <p:cNvSpPr txBox="1"/>
          <p:nvPr/>
        </p:nvSpPr>
        <p:spPr>
          <a:xfrm>
            <a:off x="6954315" y="2662911"/>
            <a:ext cx="23135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¼</a:t>
            </a:r>
          </a:p>
          <a:p>
            <a:r>
              <a:rPr lang="es-ES" sz="3200" dirty="0" err="1" smtClean="0"/>
              <a:t>heures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/>
              <a:t>et </a:t>
            </a:r>
            <a:r>
              <a:rPr lang="es-ES" sz="3200" dirty="0" err="1" smtClean="0"/>
              <a:t>quart</a:t>
            </a:r>
            <a:endParaRPr lang="es-ES" sz="3200" dirty="0"/>
          </a:p>
        </p:txBody>
      </p:sp>
      <p:cxnSp>
        <p:nvCxnSpPr>
          <p:cNvPr id="59" name="Conector recto 58"/>
          <p:cNvCxnSpPr/>
          <p:nvPr/>
        </p:nvCxnSpPr>
        <p:spPr>
          <a:xfrm>
            <a:off x="4605518" y="1626398"/>
            <a:ext cx="0" cy="210071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 rot="5400000">
            <a:off x="3949535" y="435212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61" name="Acorde 60"/>
          <p:cNvSpPr/>
          <p:nvPr/>
        </p:nvSpPr>
        <p:spPr>
          <a:xfrm rot="13349291">
            <a:off x="2399725" y="1592081"/>
            <a:ext cx="4259086" cy="4142332"/>
          </a:xfrm>
          <a:prstGeom prst="chord">
            <a:avLst>
              <a:gd name="adj1" fmla="val 2925493"/>
              <a:gd name="adj2" fmla="val 13598625"/>
            </a:avLst>
          </a:prstGeom>
          <a:gradFill>
            <a:gsLst>
              <a:gs pos="30000">
                <a:schemeClr val="accent1">
                  <a:shade val="51000"/>
                  <a:satMod val="130000"/>
                  <a:alpha val="32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Flecha izquierda 61"/>
          <p:cNvSpPr/>
          <p:nvPr/>
        </p:nvSpPr>
        <p:spPr>
          <a:xfrm rot="7306137">
            <a:off x="4150259" y="2570440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CuadroTexto 62"/>
          <p:cNvSpPr txBox="1"/>
          <p:nvPr/>
        </p:nvSpPr>
        <p:spPr>
          <a:xfrm rot="18210677">
            <a:off x="4219056" y="284707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64" name="CuadroTexto 63"/>
          <p:cNvSpPr txBox="1"/>
          <p:nvPr/>
        </p:nvSpPr>
        <p:spPr>
          <a:xfrm>
            <a:off x="5341591" y="1165086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9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65" name="CuadroTexto 64"/>
          <p:cNvSpPr txBox="1"/>
          <p:nvPr/>
        </p:nvSpPr>
        <p:spPr>
          <a:xfrm>
            <a:off x="5717724" y="1149596"/>
            <a:ext cx="1312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>
                <a:solidFill>
                  <a:srgbClr val="000000"/>
                </a:solidFill>
              </a:rPr>
              <a:t>heures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7243296" y="1090314"/>
            <a:ext cx="5678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5</a:t>
            </a:r>
          </a:p>
        </p:txBody>
      </p:sp>
      <p:sp>
        <p:nvSpPr>
          <p:cNvPr id="67" name="Flecha izquierda 66"/>
          <p:cNvSpPr/>
          <p:nvPr/>
        </p:nvSpPr>
        <p:spPr>
          <a:xfrm rot="8873800">
            <a:off x="4592526" y="2879472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/>
          <p:cNvSpPr txBox="1"/>
          <p:nvPr/>
        </p:nvSpPr>
        <p:spPr>
          <a:xfrm rot="19697671">
            <a:off x="4728984" y="301626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69" name="CuadroTexto 68"/>
          <p:cNvSpPr txBox="1"/>
          <p:nvPr/>
        </p:nvSpPr>
        <p:spPr>
          <a:xfrm>
            <a:off x="6512897" y="2173180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9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7037207" y="2114293"/>
            <a:ext cx="1428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>
                <a:solidFill>
                  <a:srgbClr val="FFFFFF"/>
                </a:solidFill>
              </a:rPr>
              <a:t>heures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8370766" y="2139702"/>
            <a:ext cx="101251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FF"/>
                </a:solidFill>
              </a:rPr>
              <a:t>10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72" name="Flecha izquierda 71"/>
          <p:cNvSpPr/>
          <p:nvPr/>
        </p:nvSpPr>
        <p:spPr>
          <a:xfrm rot="12617942">
            <a:off x="4403373" y="369425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CuadroTexto 72"/>
          <p:cNvSpPr txBox="1"/>
          <p:nvPr/>
        </p:nvSpPr>
        <p:spPr>
          <a:xfrm rot="1715083">
            <a:off x="4592916" y="3769932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74" name="CuadroTexto 73"/>
          <p:cNvSpPr txBox="1"/>
          <p:nvPr/>
        </p:nvSpPr>
        <p:spPr>
          <a:xfrm>
            <a:off x="6466433" y="454603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9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75" name="CuadroTexto 74"/>
          <p:cNvSpPr txBox="1"/>
          <p:nvPr/>
        </p:nvSpPr>
        <p:spPr>
          <a:xfrm>
            <a:off x="7037207" y="4492576"/>
            <a:ext cx="1333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>
                <a:solidFill>
                  <a:srgbClr val="FFFFFF"/>
                </a:solidFill>
              </a:rPr>
              <a:t>heures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76" name="CuadroTexto 75"/>
          <p:cNvSpPr txBox="1"/>
          <p:nvPr/>
        </p:nvSpPr>
        <p:spPr>
          <a:xfrm>
            <a:off x="8472854" y="4546037"/>
            <a:ext cx="8541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FF"/>
                </a:solidFill>
              </a:rPr>
              <a:t>20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77" name="Flecha izquierda 76"/>
          <p:cNvSpPr/>
          <p:nvPr/>
        </p:nvSpPr>
        <p:spPr>
          <a:xfrm rot="14197256">
            <a:off x="4180757" y="4190529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CuadroTexto 77"/>
          <p:cNvSpPr txBox="1"/>
          <p:nvPr/>
        </p:nvSpPr>
        <p:spPr>
          <a:xfrm rot="3233766">
            <a:off x="4459355" y="4338916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79" name="CuadroTexto 78"/>
          <p:cNvSpPr txBox="1"/>
          <p:nvPr/>
        </p:nvSpPr>
        <p:spPr>
          <a:xfrm>
            <a:off x="5589210" y="5406310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9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5800948" y="5406310"/>
            <a:ext cx="1476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err="1" smtClean="0">
                <a:solidFill>
                  <a:srgbClr val="000000"/>
                </a:solidFill>
              </a:rPr>
              <a:t>heures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81" name="CuadroTexto 80"/>
          <p:cNvSpPr txBox="1"/>
          <p:nvPr/>
        </p:nvSpPr>
        <p:spPr>
          <a:xfrm>
            <a:off x="7089112" y="5421800"/>
            <a:ext cx="92386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FF"/>
                </a:solidFill>
              </a:rPr>
              <a:t>25</a:t>
            </a:r>
            <a:endParaRPr lang="es-ES" sz="3200" dirty="0">
              <a:solidFill>
                <a:srgbClr val="FFFFFF"/>
              </a:solidFill>
            </a:endParaRPr>
          </a:p>
        </p:txBody>
      </p:sp>
      <p:sp>
        <p:nvSpPr>
          <p:cNvPr id="51" name="Flecha izquierda 50"/>
          <p:cNvSpPr/>
          <p:nvPr/>
        </p:nvSpPr>
        <p:spPr>
          <a:xfrm rot="16200000">
            <a:off x="3733031" y="4442285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11"/>
          <p:cNvSpPr txBox="1"/>
          <p:nvPr/>
        </p:nvSpPr>
        <p:spPr>
          <a:xfrm>
            <a:off x="554473" y="1243035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français</a:t>
            </a:r>
            <a:r>
              <a:rPr lang="es-ES" sz="2400" dirty="0" smtClean="0"/>
              <a:t>:</a:t>
            </a:r>
            <a:endParaRPr lang="es-ES" sz="2400" dirty="0"/>
          </a:p>
        </p:txBody>
      </p:sp>
      <p:sp>
        <p:nvSpPr>
          <p:cNvPr id="39" name="CuadroTexto 46"/>
          <p:cNvSpPr txBox="1"/>
          <p:nvPr/>
        </p:nvSpPr>
        <p:spPr>
          <a:xfrm>
            <a:off x="315053" y="1811433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Heure</a:t>
            </a:r>
            <a:r>
              <a:rPr lang="es-ES" sz="2000" dirty="0" smtClean="0"/>
              <a:t> ± minutes</a:t>
            </a:r>
            <a:endParaRPr lang="es-ES" sz="2000" dirty="0"/>
          </a:p>
        </p:txBody>
      </p:sp>
      <p:sp>
        <p:nvSpPr>
          <p:cNvPr id="40" name="CuadroTexto 47"/>
          <p:cNvSpPr txBox="1"/>
          <p:nvPr/>
        </p:nvSpPr>
        <p:spPr>
          <a:xfrm>
            <a:off x="611694" y="4259757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anglais</a:t>
            </a:r>
            <a:r>
              <a:rPr lang="es-ES" sz="2400" dirty="0" smtClean="0"/>
              <a:t>:</a:t>
            </a:r>
            <a:endParaRPr lang="es-ES" sz="2400" dirty="0"/>
          </a:p>
        </p:txBody>
      </p:sp>
      <p:cxnSp>
        <p:nvCxnSpPr>
          <p:cNvPr id="41" name="Conector recto de flecha 52"/>
          <p:cNvCxnSpPr/>
          <p:nvPr/>
        </p:nvCxnSpPr>
        <p:spPr>
          <a:xfrm>
            <a:off x="659476" y="2139702"/>
            <a:ext cx="986890" cy="1882009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50"/>
          <p:cNvCxnSpPr/>
          <p:nvPr/>
        </p:nvCxnSpPr>
        <p:spPr>
          <a:xfrm flipH="1">
            <a:off x="780384" y="2173179"/>
            <a:ext cx="661632" cy="182312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CuadroTexto 48"/>
          <p:cNvSpPr txBox="1"/>
          <p:nvPr/>
        </p:nvSpPr>
        <p:spPr>
          <a:xfrm>
            <a:off x="257830" y="4011792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Minutes ± </a:t>
            </a:r>
            <a:r>
              <a:rPr lang="es-ES" sz="2000" dirty="0" err="1" smtClean="0"/>
              <a:t>heure</a:t>
            </a:r>
            <a:endParaRPr lang="es-ES" sz="2000" dirty="0"/>
          </a:p>
        </p:txBody>
      </p:sp>
      <p:sp>
        <p:nvSpPr>
          <p:cNvPr id="44" name="CuadroTexto 64"/>
          <p:cNvSpPr txBox="1"/>
          <p:nvPr/>
        </p:nvSpPr>
        <p:spPr>
          <a:xfrm>
            <a:off x="3753820" y="1006045"/>
            <a:ext cx="1705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9 </a:t>
            </a:r>
            <a:r>
              <a:rPr lang="es-ES" sz="3200" dirty="0" err="1" smtClean="0">
                <a:solidFill>
                  <a:srgbClr val="000000"/>
                </a:solidFill>
              </a:rPr>
              <a:t>heures</a:t>
            </a:r>
            <a:endParaRPr lang="es-ES" sz="3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98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0" grpId="0" animBg="1"/>
      <p:bldP spid="52" grpId="0"/>
      <p:bldP spid="54" grpId="0" animBg="1"/>
      <p:bldP spid="54" grpId="1" animBg="1"/>
      <p:bldP spid="55" grpId="0"/>
      <p:bldP spid="55" grpId="1"/>
      <p:bldP spid="56" grpId="0" animBg="1"/>
      <p:bldP spid="56" grpId="1" animBg="1"/>
      <p:bldP spid="57" grpId="0"/>
      <p:bldP spid="57" grpId="1"/>
      <p:bldP spid="58" grpId="0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63" grpId="0"/>
      <p:bldP spid="63" grpId="1"/>
      <p:bldP spid="64" grpId="0"/>
      <p:bldP spid="65" grpId="0"/>
      <p:bldP spid="66" grpId="0"/>
      <p:bldP spid="67" grpId="0" animBg="1"/>
      <p:bldP spid="67" grpId="1" animBg="1"/>
      <p:bldP spid="68" grpId="0"/>
      <p:bldP spid="68" grpId="1"/>
      <p:bldP spid="69" grpId="0"/>
      <p:bldP spid="70" grpId="0"/>
      <p:bldP spid="71" grpId="0"/>
      <p:bldP spid="72" grpId="0" animBg="1"/>
      <p:bldP spid="72" grpId="1" animBg="1"/>
      <p:bldP spid="73" grpId="0"/>
      <p:bldP spid="73" grpId="1"/>
      <p:bldP spid="74" grpId="0"/>
      <p:bldP spid="75" grpId="0"/>
      <p:bldP spid="76" grpId="0"/>
      <p:bldP spid="77" grpId="0" animBg="1"/>
      <p:bldP spid="78" grpId="0"/>
      <p:bldP spid="79" grpId="0"/>
      <p:bldP spid="80" grpId="0"/>
      <p:bldP spid="81" grpId="0"/>
      <p:bldP spid="51" grpId="0" animBg="1"/>
      <p:bldP spid="51" grpId="1" animBg="1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5860" y="96765"/>
            <a:ext cx="82406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¿A </a:t>
            </a:r>
            <a:r>
              <a:rPr lang="es-ES" sz="3200" dirty="0" err="1" smtClean="0"/>
              <a:t>quelle</a:t>
            </a:r>
            <a:r>
              <a:rPr lang="es-ES" sz="3200" dirty="0" smtClean="0"/>
              <a:t> </a:t>
            </a:r>
            <a:r>
              <a:rPr lang="es-ES" sz="3200" dirty="0" err="1" smtClean="0"/>
              <a:t>heure</a:t>
            </a:r>
            <a:r>
              <a:rPr lang="es-ES" sz="3200" dirty="0" smtClean="0"/>
              <a:t> </a:t>
            </a:r>
            <a:r>
              <a:rPr lang="es-ES" sz="3200" dirty="0" err="1" smtClean="0"/>
              <a:t>est</a:t>
            </a:r>
            <a:r>
              <a:rPr lang="es-ES" sz="3200" dirty="0" smtClean="0"/>
              <a:t>-ce que </a:t>
            </a:r>
            <a:r>
              <a:rPr lang="es-ES" sz="3200" dirty="0" smtClean="0">
                <a:solidFill>
                  <a:srgbClr val="FFFF00"/>
                </a:solidFill>
              </a:rPr>
              <a:t>tu</a:t>
            </a:r>
            <a:r>
              <a:rPr lang="es-ES" sz="3200" dirty="0" smtClean="0"/>
              <a:t> </a:t>
            </a:r>
            <a:r>
              <a:rPr lang="es-ES" sz="3200" dirty="0" err="1" smtClean="0"/>
              <a:t>jou</a:t>
            </a:r>
            <a:r>
              <a:rPr lang="es-ES" sz="3200" dirty="0" err="1" smtClean="0">
                <a:solidFill>
                  <a:srgbClr val="FFFF00"/>
                </a:solidFill>
              </a:rPr>
              <a:t>es</a:t>
            </a:r>
            <a:r>
              <a:rPr lang="es-ES" sz="3200" dirty="0" smtClean="0"/>
              <a:t> </a:t>
            </a:r>
            <a:r>
              <a:rPr lang="es-ES" sz="3200" dirty="0" err="1" smtClean="0"/>
              <a:t>au</a:t>
            </a:r>
            <a:r>
              <a:rPr lang="es-ES" sz="3200" dirty="0" smtClean="0"/>
              <a:t> </a:t>
            </a:r>
            <a:r>
              <a:rPr lang="es-ES" sz="3200" dirty="0" err="1" smtClean="0"/>
              <a:t>foot</a:t>
            </a:r>
            <a:r>
              <a:rPr lang="es-ES" sz="3200" dirty="0" smtClean="0"/>
              <a:t>?</a:t>
            </a:r>
            <a:endParaRPr lang="es-ES" sz="3200" dirty="0">
              <a:solidFill>
                <a:srgbClr val="FFFF00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187011" y="657154"/>
            <a:ext cx="3807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Je</a:t>
            </a:r>
            <a:r>
              <a:rPr lang="es-ES" sz="3200" dirty="0" smtClean="0"/>
              <a:t> </a:t>
            </a:r>
            <a:r>
              <a:rPr lang="es-ES" sz="3200" dirty="0" err="1" smtClean="0"/>
              <a:t>jou</a:t>
            </a:r>
            <a:r>
              <a:rPr lang="es-ES" sz="3200" dirty="0" err="1">
                <a:solidFill>
                  <a:srgbClr val="FFFF00"/>
                </a:solidFill>
              </a:rPr>
              <a:t>e</a:t>
            </a:r>
            <a:r>
              <a:rPr lang="es-ES" sz="3200" dirty="0" smtClean="0"/>
              <a:t> </a:t>
            </a:r>
            <a:r>
              <a:rPr lang="es-ES" sz="3200" dirty="0" err="1" smtClean="0"/>
              <a:t>au</a:t>
            </a:r>
            <a:r>
              <a:rPr lang="es-ES" sz="3200" dirty="0" smtClean="0"/>
              <a:t> </a:t>
            </a:r>
            <a:r>
              <a:rPr lang="es-ES" sz="3200" dirty="0" err="1" smtClean="0"/>
              <a:t>foot</a:t>
            </a:r>
            <a:r>
              <a:rPr lang="es-ES" sz="3200" dirty="0" smtClean="0"/>
              <a:t> à…</a:t>
            </a:r>
            <a:endParaRPr lang="es-ES" sz="3200" dirty="0">
              <a:solidFill>
                <a:srgbClr val="008000"/>
              </a:solidFill>
            </a:endParaRPr>
          </a:p>
        </p:txBody>
      </p:sp>
      <p:pic>
        <p:nvPicPr>
          <p:cNvPr id="3" name="Imagen 2" descr="blank cloc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07" y="1165086"/>
            <a:ext cx="4864100" cy="4826000"/>
          </a:xfrm>
          <a:prstGeom prst="rect">
            <a:avLst/>
          </a:prstGeom>
        </p:spPr>
      </p:pic>
      <p:sp>
        <p:nvSpPr>
          <p:cNvPr id="4" name="Flecha izquierda 3"/>
          <p:cNvSpPr/>
          <p:nvPr/>
        </p:nvSpPr>
        <p:spPr>
          <a:xfrm rot="10800000">
            <a:off x="4680270" y="3407683"/>
            <a:ext cx="898331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4724815" y="3485090"/>
            <a:ext cx="898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heures</a:t>
            </a:r>
            <a:endParaRPr lang="es-ES" dirty="0"/>
          </a:p>
        </p:txBody>
      </p:sp>
      <p:sp>
        <p:nvSpPr>
          <p:cNvPr id="20" name="Flecha izquierda 19"/>
          <p:cNvSpPr/>
          <p:nvPr/>
        </p:nvSpPr>
        <p:spPr>
          <a:xfrm rot="5400000">
            <a:off x="3738882" y="249767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 rot="16200000">
            <a:off x="3897624" y="2644497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3639788" y="977755"/>
            <a:ext cx="197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chemeClr val="bg1"/>
                </a:solidFill>
              </a:rPr>
              <a:t>3 </a:t>
            </a:r>
            <a:r>
              <a:rPr lang="es-ES" sz="3200" dirty="0" err="1" smtClean="0">
                <a:solidFill>
                  <a:schemeClr val="bg1"/>
                </a:solidFill>
              </a:rPr>
              <a:t>heures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22" name="Flecha izquierda 21"/>
          <p:cNvSpPr/>
          <p:nvPr/>
        </p:nvSpPr>
        <p:spPr>
          <a:xfrm>
            <a:off x="2953201" y="3392210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/>
          <p:cNvSpPr txBox="1"/>
          <p:nvPr/>
        </p:nvSpPr>
        <p:spPr>
          <a:xfrm>
            <a:off x="3114331" y="350908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346461" y="2580644"/>
            <a:ext cx="23135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¼ </a:t>
            </a:r>
            <a:br>
              <a:rPr lang="es-ES" sz="3200" dirty="0" smtClean="0"/>
            </a:br>
            <a:r>
              <a:rPr lang="es-ES" sz="3200" dirty="0" smtClean="0"/>
              <a:t>3 </a:t>
            </a:r>
            <a:r>
              <a:rPr lang="es-ES" sz="3200" dirty="0" err="1" smtClean="0"/>
              <a:t>heures</a:t>
            </a:r>
            <a:endParaRPr lang="es-ES" sz="3200" dirty="0" smtClean="0"/>
          </a:p>
          <a:p>
            <a:r>
              <a:rPr lang="es-ES" sz="3200" dirty="0" err="1" smtClean="0"/>
              <a:t>moins</a:t>
            </a:r>
            <a:r>
              <a:rPr lang="es-ES" sz="3200" dirty="0" smtClean="0"/>
              <a:t> le </a:t>
            </a:r>
            <a:r>
              <a:rPr lang="es-ES" sz="3200" dirty="0" err="1" smtClean="0"/>
              <a:t>quart</a:t>
            </a:r>
            <a:endParaRPr lang="es-ES" sz="3200" dirty="0"/>
          </a:p>
        </p:txBody>
      </p:sp>
      <p:cxnSp>
        <p:nvCxnSpPr>
          <p:cNvPr id="9" name="Conector recto 8"/>
          <p:cNvCxnSpPr/>
          <p:nvPr/>
        </p:nvCxnSpPr>
        <p:spPr>
          <a:xfrm>
            <a:off x="4605518" y="1626398"/>
            <a:ext cx="0" cy="210071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Flecha izquierda 27"/>
          <p:cNvSpPr/>
          <p:nvPr/>
        </p:nvSpPr>
        <p:spPr>
          <a:xfrm rot="3418049">
            <a:off x="3335053" y="2594442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uadroTexto 28"/>
          <p:cNvSpPr txBox="1"/>
          <p:nvPr/>
        </p:nvSpPr>
        <p:spPr>
          <a:xfrm rot="3373499">
            <a:off x="3599032" y="2705763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261928" y="117784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695670" y="1142961"/>
            <a:ext cx="3284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smtClean="0"/>
              <a:t>heures   </a:t>
            </a:r>
            <a:r>
              <a:rPr lang="es-ES" sz="3200" dirty="0" err="1" smtClean="0">
                <a:solidFill>
                  <a:schemeClr val="bg1"/>
                </a:solidFill>
              </a:rPr>
              <a:t>moins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3451400" y="1150048"/>
            <a:ext cx="56781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2" name="Flecha izquierda 31"/>
          <p:cNvSpPr/>
          <p:nvPr/>
        </p:nvSpPr>
        <p:spPr>
          <a:xfrm rot="1750278">
            <a:off x="3062605" y="2919153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CuadroTexto 32"/>
          <p:cNvSpPr txBox="1"/>
          <p:nvPr/>
        </p:nvSpPr>
        <p:spPr>
          <a:xfrm rot="1583665">
            <a:off x="3222388" y="3029905"/>
            <a:ext cx="143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34" name="CuadroTexto 33"/>
          <p:cNvSpPr txBox="1"/>
          <p:nvPr/>
        </p:nvSpPr>
        <p:spPr>
          <a:xfrm>
            <a:off x="46420" y="216157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260549" y="2203781"/>
            <a:ext cx="205200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500" dirty="0" smtClean="0">
                <a:solidFill>
                  <a:srgbClr val="FFFFFF"/>
                </a:solidFill>
              </a:rPr>
              <a:t> </a:t>
            </a:r>
            <a:r>
              <a:rPr lang="es-ES" sz="2500" dirty="0" err="1" smtClean="0">
                <a:solidFill>
                  <a:srgbClr val="FFFFFF"/>
                </a:solidFill>
              </a:rPr>
              <a:t>heures</a:t>
            </a:r>
            <a:r>
              <a:rPr lang="es-ES" sz="2500" dirty="0" smtClean="0">
                <a:solidFill>
                  <a:srgbClr val="FFFFFF"/>
                </a:solidFill>
              </a:rPr>
              <a:t> </a:t>
            </a:r>
            <a:r>
              <a:rPr lang="es-ES" sz="2500" dirty="0" err="1" smtClean="0">
                <a:solidFill>
                  <a:srgbClr val="FFFFFF"/>
                </a:solidFill>
              </a:rPr>
              <a:t>moins</a:t>
            </a:r>
            <a:endParaRPr lang="es-ES" sz="2500" dirty="0">
              <a:solidFill>
                <a:srgbClr val="FFFFFF"/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2195707" y="2155169"/>
            <a:ext cx="7574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</a:rPr>
              <a:t>10</a:t>
            </a:r>
            <a:endParaRPr lang="es-ES" sz="3200" dirty="0">
              <a:solidFill>
                <a:schemeClr val="bg1"/>
              </a:solidFill>
            </a:endParaRPr>
          </a:p>
        </p:txBody>
      </p:sp>
      <p:sp>
        <p:nvSpPr>
          <p:cNvPr id="37" name="Flecha izquierda 36"/>
          <p:cNvSpPr/>
          <p:nvPr/>
        </p:nvSpPr>
        <p:spPr>
          <a:xfrm rot="19828685">
            <a:off x="3121774" y="3787653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/>
          <p:cNvSpPr txBox="1"/>
          <p:nvPr/>
        </p:nvSpPr>
        <p:spPr>
          <a:xfrm rot="19944178">
            <a:off x="3260829" y="3966514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39" name="CuadroTexto 38"/>
          <p:cNvSpPr txBox="1"/>
          <p:nvPr/>
        </p:nvSpPr>
        <p:spPr>
          <a:xfrm>
            <a:off x="101165" y="4642747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40" name="CuadroTexto 39"/>
          <p:cNvSpPr txBox="1"/>
          <p:nvPr/>
        </p:nvSpPr>
        <p:spPr>
          <a:xfrm>
            <a:off x="294272" y="4770243"/>
            <a:ext cx="187883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300" dirty="0" smtClean="0">
                <a:solidFill>
                  <a:srgbClr val="FFFFFF"/>
                </a:solidFill>
              </a:rPr>
              <a:t> </a:t>
            </a:r>
            <a:r>
              <a:rPr lang="es-ES" sz="2300" dirty="0" err="1" smtClean="0">
                <a:solidFill>
                  <a:srgbClr val="FFFFFF"/>
                </a:solidFill>
              </a:rPr>
              <a:t>heures</a:t>
            </a:r>
            <a:r>
              <a:rPr lang="es-ES" sz="2300" dirty="0" smtClean="0">
                <a:solidFill>
                  <a:srgbClr val="FFFFFF"/>
                </a:solidFill>
              </a:rPr>
              <a:t> </a:t>
            </a:r>
            <a:r>
              <a:rPr lang="es-ES" sz="2300" dirty="0" err="1" smtClean="0">
                <a:solidFill>
                  <a:srgbClr val="FFFFFF"/>
                </a:solidFill>
              </a:rPr>
              <a:t>moins</a:t>
            </a:r>
            <a:endParaRPr lang="es-ES" sz="2300" dirty="0">
              <a:solidFill>
                <a:srgbClr val="FFFFFF"/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2195708" y="4607997"/>
            <a:ext cx="7574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20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42" name="Flecha izquierda 41"/>
          <p:cNvSpPr/>
          <p:nvPr/>
        </p:nvSpPr>
        <p:spPr>
          <a:xfrm rot="18402971">
            <a:off x="3349812" y="4109706"/>
            <a:ext cx="1727049" cy="60409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 rot="18505342">
            <a:off x="3567485" y="4167920"/>
            <a:ext cx="131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s-ES" dirty="0" smtClean="0"/>
              <a:t>Minutes</a:t>
            </a:r>
            <a:endParaRPr lang="es-ES" dirty="0"/>
          </a:p>
        </p:txBody>
      </p:sp>
      <p:sp>
        <p:nvSpPr>
          <p:cNvPr id="44" name="CuadroTexto 43"/>
          <p:cNvSpPr txBox="1"/>
          <p:nvPr/>
        </p:nvSpPr>
        <p:spPr>
          <a:xfrm>
            <a:off x="-63261" y="5405905"/>
            <a:ext cx="75893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3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231256" y="5405905"/>
            <a:ext cx="26607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 err="1" smtClean="0">
                <a:solidFill>
                  <a:srgbClr val="FFFFFF"/>
                </a:solidFill>
              </a:rPr>
              <a:t>heures</a:t>
            </a:r>
            <a:r>
              <a:rPr lang="es-ES" sz="2600" dirty="0" smtClean="0">
                <a:solidFill>
                  <a:srgbClr val="FFFFFF"/>
                </a:solidFill>
              </a:rPr>
              <a:t> </a:t>
            </a:r>
            <a:r>
              <a:rPr lang="es-ES" sz="2600" dirty="0" err="1" smtClean="0">
                <a:solidFill>
                  <a:srgbClr val="FFFFFF"/>
                </a:solidFill>
              </a:rPr>
              <a:t>moins</a:t>
            </a:r>
            <a:endParaRPr lang="es-ES" sz="2600" dirty="0">
              <a:solidFill>
                <a:srgbClr val="FFFFFF"/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2295257" y="5421800"/>
            <a:ext cx="8595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000000"/>
                </a:solidFill>
              </a:rPr>
              <a:t>25</a:t>
            </a:r>
            <a:endParaRPr lang="es-ES" sz="3200" dirty="0">
              <a:solidFill>
                <a:srgbClr val="000000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7295755" y="1273159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français</a:t>
            </a:r>
            <a:r>
              <a:rPr lang="es-ES" sz="2400" dirty="0" smtClean="0"/>
              <a:t>:</a:t>
            </a:r>
            <a:endParaRPr lang="es-ES" sz="24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7125373" y="1700019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Heures</a:t>
            </a:r>
            <a:r>
              <a:rPr lang="es-ES" sz="2000" dirty="0" smtClean="0"/>
              <a:t> ± minutes</a:t>
            </a:r>
            <a:endParaRPr lang="es-ES" sz="20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7234189" y="4384666"/>
            <a:ext cx="1579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/>
              <a:t>anglais</a:t>
            </a:r>
            <a:r>
              <a:rPr lang="es-ES" sz="2400" dirty="0" smtClean="0"/>
              <a:t>:</a:t>
            </a:r>
            <a:endParaRPr lang="es-ES" sz="24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7234189" y="3932150"/>
            <a:ext cx="2173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Minutes ± </a:t>
            </a:r>
            <a:r>
              <a:rPr lang="es-ES" sz="2000" dirty="0" err="1" smtClean="0"/>
              <a:t>heures</a:t>
            </a:r>
            <a:endParaRPr lang="es-ES" sz="2000" dirty="0"/>
          </a:p>
        </p:txBody>
      </p:sp>
      <p:cxnSp>
        <p:nvCxnSpPr>
          <p:cNvPr id="51" name="Conector recto de flecha 50"/>
          <p:cNvCxnSpPr/>
          <p:nvPr/>
        </p:nvCxnSpPr>
        <p:spPr>
          <a:xfrm flipH="1">
            <a:off x="7577672" y="2075775"/>
            <a:ext cx="661632" cy="1823123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>
            <a:off x="7577672" y="2070935"/>
            <a:ext cx="986890" cy="1882009"/>
          </a:xfrm>
          <a:prstGeom prst="straightConnector1">
            <a:avLst/>
          </a:prstGeom>
          <a:ln w="28575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397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4" grpId="0" animBg="1"/>
      <p:bldP spid="5" grpId="0"/>
      <p:bldP spid="20" grpId="0" animBg="1"/>
      <p:bldP spid="20" grpId="1" animBg="1"/>
      <p:bldP spid="21" grpId="0"/>
      <p:bldP spid="21" grpId="1"/>
      <p:bldP spid="6" grpId="0"/>
      <p:bldP spid="22" grpId="0" animBg="1"/>
      <p:bldP spid="22" grpId="1" animBg="1"/>
      <p:bldP spid="23" grpId="0"/>
      <p:bldP spid="23" grpId="1"/>
      <p:bldP spid="7" grpId="0"/>
      <p:bldP spid="28" grpId="0" animBg="1"/>
      <p:bldP spid="28" grpId="1" animBg="1"/>
      <p:bldP spid="29" grpId="0"/>
      <p:bldP spid="29" grpId="1"/>
      <p:bldP spid="11" grpId="0"/>
      <p:bldP spid="30" grpId="0"/>
      <p:bldP spid="31" grpId="0"/>
      <p:bldP spid="32" grpId="0" animBg="1"/>
      <p:bldP spid="32" grpId="1" animBg="1"/>
      <p:bldP spid="33" grpId="0"/>
      <p:bldP spid="33" grpId="1"/>
      <p:bldP spid="34" grpId="0"/>
      <p:bldP spid="35" grpId="0"/>
      <p:bldP spid="36" grpId="0"/>
      <p:bldP spid="37" grpId="0" animBg="1"/>
      <p:bldP spid="37" grpId="1" animBg="1"/>
      <p:bldP spid="38" grpId="0"/>
      <p:bldP spid="38" grpId="1"/>
      <p:bldP spid="39" grpId="0"/>
      <p:bldP spid="40" grpId="0"/>
      <p:bldP spid="41" grpId="0"/>
      <p:bldP spid="42" grpId="0" animBg="1"/>
      <p:bldP spid="43" grpId="0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 Negro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405</TotalTime>
  <Words>108</Words>
  <Application>Microsoft Office PowerPoint</Application>
  <PresentationFormat>On-screen Show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 Negro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James Stubbs</dc:creator>
  <cp:lastModifiedBy>James Stubbs</cp:lastModifiedBy>
  <cp:revision>55</cp:revision>
  <dcterms:created xsi:type="dcterms:W3CDTF">2011-03-22T10:53:25Z</dcterms:created>
  <dcterms:modified xsi:type="dcterms:W3CDTF">2018-11-13T10:00:17Z</dcterms:modified>
</cp:coreProperties>
</file>