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7" r:id="rId2"/>
    <p:sldId id="259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-181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534A9-063C-4486-AAF4-BE02B2BB0AAC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5C848-F650-46A3-83B6-0F4D438D89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4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81513" y="357529"/>
            <a:ext cx="7292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Je </a:t>
            </a:r>
            <a:r>
              <a:rPr lang="es-ES" sz="3600" dirty="0" err="1" smtClean="0">
                <a:latin typeface="Century Gothic" panose="020B0502020202020204" pitchFamily="34" charset="0"/>
              </a:rPr>
              <a:t>préfère</a:t>
            </a:r>
            <a:r>
              <a:rPr lang="es-ES" sz="3600" dirty="0" smtClean="0">
                <a:latin typeface="Century Gothic" panose="020B0502020202020204" pitchFamily="34" charset="0"/>
              </a:rPr>
              <a:t> </a:t>
            </a:r>
            <a:r>
              <a:rPr lang="es-ES" sz="3600" dirty="0" err="1" smtClean="0">
                <a:latin typeface="Century Gothic" panose="020B0502020202020204" pitchFamily="34" charset="0"/>
              </a:rPr>
              <a:t>passer</a:t>
            </a:r>
            <a:r>
              <a:rPr lang="es-ES" sz="3600" dirty="0" smtClean="0">
                <a:latin typeface="Century Gothic" panose="020B0502020202020204" pitchFamily="34" charset="0"/>
              </a:rPr>
              <a:t> les </a:t>
            </a:r>
            <a:r>
              <a:rPr lang="es-ES" sz="3600" dirty="0" err="1" smtClean="0">
                <a:latin typeface="Century Gothic" panose="020B0502020202020204" pitchFamily="34" charset="0"/>
              </a:rPr>
              <a:t>vacances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4798" y="3314203"/>
            <a:ext cx="8726654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J’---- a--------- </a:t>
            </a:r>
            <a:r>
              <a:rPr lang="fr-FR" sz="3600" dirty="0"/>
              <a:t>au </a:t>
            </a:r>
            <a:r>
              <a:rPr lang="fr-FR" sz="3600" dirty="0" smtClean="0"/>
              <a:t>s---- </a:t>
            </a:r>
            <a:r>
              <a:rPr lang="fr-FR" sz="3600" dirty="0"/>
              <a:t>des </a:t>
            </a:r>
            <a:r>
              <a:rPr lang="fr-FR" sz="3600" dirty="0" smtClean="0"/>
              <a:t>a----- c-------</a:t>
            </a:r>
            <a:endParaRPr lang="fr-FR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294797" y="1251238"/>
            <a:ext cx="4477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Century Gothic" panose="020B0502020202020204" pitchFamily="34" charset="0"/>
              </a:rPr>
              <a:t>en </a:t>
            </a:r>
            <a:r>
              <a:rPr lang="es-ES" sz="3200" dirty="0" smtClean="0">
                <a:latin typeface="Century Gothic" panose="020B0502020202020204" pitchFamily="34" charset="0"/>
              </a:rPr>
              <a:t>Grande-</a:t>
            </a:r>
            <a:r>
              <a:rPr lang="es-ES" sz="3200" dirty="0" err="1" smtClean="0">
                <a:latin typeface="Century Gothic" panose="020B0502020202020204" pitchFamily="34" charset="0"/>
              </a:rPr>
              <a:t>Bretagne</a:t>
            </a:r>
            <a:endParaRPr lang="es-ES" sz="32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à </a:t>
            </a:r>
            <a:r>
              <a:rPr lang="es-ES" sz="3600" dirty="0" err="1" smtClean="0">
                <a:latin typeface="Century Gothic" panose="020B0502020202020204" pitchFamily="34" charset="0"/>
              </a:rPr>
              <a:t>l’étranger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smtClean="0">
                <a:latin typeface="Century Gothic" panose="020B0502020202020204" pitchFamily="34" charset="0"/>
              </a:rPr>
              <a:t>parce </a:t>
            </a:r>
            <a:r>
              <a:rPr lang="es-ES" sz="3600" dirty="0" smtClean="0">
                <a:latin typeface="Century Gothic" panose="020B0502020202020204" pitchFamily="34" charset="0"/>
              </a:rPr>
              <a:t>que </a:t>
            </a:r>
            <a:r>
              <a:rPr lang="es-ES" sz="3600" dirty="0" smtClean="0">
                <a:latin typeface="Century Gothic" panose="020B0502020202020204" pitchFamily="34" charset="0"/>
              </a:rPr>
              <a:t>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13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81513" y="357529"/>
            <a:ext cx="7292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Je </a:t>
            </a:r>
            <a:r>
              <a:rPr lang="es-ES" sz="3600" dirty="0" err="1" smtClean="0">
                <a:latin typeface="Century Gothic" panose="020B0502020202020204" pitchFamily="34" charset="0"/>
              </a:rPr>
              <a:t>préfère</a:t>
            </a:r>
            <a:r>
              <a:rPr lang="es-ES" sz="3600" dirty="0" smtClean="0">
                <a:latin typeface="Century Gothic" panose="020B0502020202020204" pitchFamily="34" charset="0"/>
              </a:rPr>
              <a:t> </a:t>
            </a:r>
            <a:r>
              <a:rPr lang="es-ES" sz="3600" dirty="0" err="1" smtClean="0">
                <a:latin typeface="Century Gothic" panose="020B0502020202020204" pitchFamily="34" charset="0"/>
              </a:rPr>
              <a:t>passer</a:t>
            </a:r>
            <a:r>
              <a:rPr lang="es-ES" sz="3600" dirty="0" smtClean="0">
                <a:latin typeface="Century Gothic" panose="020B0502020202020204" pitchFamily="34" charset="0"/>
              </a:rPr>
              <a:t> les </a:t>
            </a:r>
            <a:r>
              <a:rPr lang="es-ES" sz="3600" dirty="0" err="1" smtClean="0">
                <a:latin typeface="Century Gothic" panose="020B0502020202020204" pitchFamily="34" charset="0"/>
              </a:rPr>
              <a:t>vacances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4798" y="3314203"/>
            <a:ext cx="8726654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Il n’y a pas besoin de changer les livres sterling en euros ni en </a:t>
            </a:r>
            <a:r>
              <a:rPr lang="fr-FR" sz="3600" dirty="0" smtClean="0"/>
              <a:t>dollars</a:t>
            </a:r>
            <a:endParaRPr lang="fr-FR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294797" y="1251238"/>
            <a:ext cx="4477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Century Gothic" panose="020B0502020202020204" pitchFamily="34" charset="0"/>
              </a:rPr>
              <a:t>en </a:t>
            </a:r>
            <a:r>
              <a:rPr lang="es-ES" sz="3200" dirty="0" smtClean="0">
                <a:latin typeface="Century Gothic" panose="020B0502020202020204" pitchFamily="34" charset="0"/>
              </a:rPr>
              <a:t>Grande-</a:t>
            </a:r>
            <a:r>
              <a:rPr lang="es-ES" sz="3200" dirty="0" err="1" smtClean="0">
                <a:latin typeface="Century Gothic" panose="020B0502020202020204" pitchFamily="34" charset="0"/>
              </a:rPr>
              <a:t>Bretagne</a:t>
            </a:r>
            <a:endParaRPr lang="es-ES" sz="32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à </a:t>
            </a:r>
            <a:r>
              <a:rPr lang="es-ES" sz="3600" dirty="0" err="1" smtClean="0">
                <a:latin typeface="Century Gothic" panose="020B0502020202020204" pitchFamily="34" charset="0"/>
              </a:rPr>
              <a:t>l’étranger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smtClean="0">
                <a:latin typeface="Century Gothic" panose="020B0502020202020204" pitchFamily="34" charset="0"/>
              </a:rPr>
              <a:t>parce </a:t>
            </a:r>
            <a:r>
              <a:rPr lang="es-ES" sz="3600" dirty="0" smtClean="0">
                <a:latin typeface="Century Gothic" panose="020B0502020202020204" pitchFamily="34" charset="0"/>
              </a:rPr>
              <a:t>que </a:t>
            </a:r>
            <a:r>
              <a:rPr lang="es-ES" sz="3600" dirty="0" smtClean="0">
                <a:latin typeface="Century Gothic" panose="020B0502020202020204" pitchFamily="34" charset="0"/>
              </a:rPr>
              <a:t>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82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81513" y="357529"/>
            <a:ext cx="7292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Je </a:t>
            </a:r>
            <a:r>
              <a:rPr lang="es-ES" sz="3600" dirty="0" err="1" smtClean="0">
                <a:latin typeface="Century Gothic" panose="020B0502020202020204" pitchFamily="34" charset="0"/>
              </a:rPr>
              <a:t>préfère</a:t>
            </a:r>
            <a:r>
              <a:rPr lang="es-ES" sz="3600" dirty="0" smtClean="0">
                <a:latin typeface="Century Gothic" panose="020B0502020202020204" pitchFamily="34" charset="0"/>
              </a:rPr>
              <a:t> </a:t>
            </a:r>
            <a:r>
              <a:rPr lang="es-ES" sz="3600" dirty="0" err="1" smtClean="0">
                <a:latin typeface="Century Gothic" panose="020B0502020202020204" pitchFamily="34" charset="0"/>
              </a:rPr>
              <a:t>passer</a:t>
            </a:r>
            <a:r>
              <a:rPr lang="es-ES" sz="3600" dirty="0" smtClean="0">
                <a:latin typeface="Century Gothic" panose="020B0502020202020204" pitchFamily="34" charset="0"/>
              </a:rPr>
              <a:t> les </a:t>
            </a:r>
            <a:r>
              <a:rPr lang="es-ES" sz="3600" dirty="0" err="1" smtClean="0">
                <a:latin typeface="Century Gothic" panose="020B0502020202020204" pitchFamily="34" charset="0"/>
              </a:rPr>
              <a:t>vacances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4798" y="3314203"/>
            <a:ext cx="8726654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J’aime apprendre au sujet des autres cultures</a:t>
            </a:r>
            <a:endParaRPr lang="fr-FR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294797" y="1251238"/>
            <a:ext cx="4477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Century Gothic" panose="020B0502020202020204" pitchFamily="34" charset="0"/>
              </a:rPr>
              <a:t>en </a:t>
            </a:r>
            <a:r>
              <a:rPr lang="es-ES" sz="3200" dirty="0" smtClean="0">
                <a:latin typeface="Century Gothic" panose="020B0502020202020204" pitchFamily="34" charset="0"/>
              </a:rPr>
              <a:t>Grande-</a:t>
            </a:r>
            <a:r>
              <a:rPr lang="es-ES" sz="3200" dirty="0" err="1" smtClean="0">
                <a:latin typeface="Century Gothic" panose="020B0502020202020204" pitchFamily="34" charset="0"/>
              </a:rPr>
              <a:t>Bretagne</a:t>
            </a:r>
            <a:endParaRPr lang="es-ES" sz="32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à </a:t>
            </a:r>
            <a:r>
              <a:rPr lang="es-ES" sz="3600" dirty="0" err="1" smtClean="0">
                <a:latin typeface="Century Gothic" panose="020B0502020202020204" pitchFamily="34" charset="0"/>
              </a:rPr>
              <a:t>l’étranger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smtClean="0">
                <a:latin typeface="Century Gothic" panose="020B0502020202020204" pitchFamily="34" charset="0"/>
              </a:rPr>
              <a:t>parce </a:t>
            </a:r>
            <a:r>
              <a:rPr lang="es-ES" sz="3600" dirty="0" smtClean="0">
                <a:latin typeface="Century Gothic" panose="020B0502020202020204" pitchFamily="34" charset="0"/>
              </a:rPr>
              <a:t>que </a:t>
            </a:r>
            <a:r>
              <a:rPr lang="es-ES" sz="3600" dirty="0" smtClean="0">
                <a:latin typeface="Century Gothic" panose="020B0502020202020204" pitchFamily="34" charset="0"/>
              </a:rPr>
              <a:t>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7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81513" y="357529"/>
            <a:ext cx="7292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Je </a:t>
            </a:r>
            <a:r>
              <a:rPr lang="es-ES" sz="3600" dirty="0" err="1" smtClean="0">
                <a:latin typeface="Century Gothic" panose="020B0502020202020204" pitchFamily="34" charset="0"/>
              </a:rPr>
              <a:t>préfère</a:t>
            </a:r>
            <a:r>
              <a:rPr lang="es-ES" sz="3600" dirty="0" smtClean="0">
                <a:latin typeface="Century Gothic" panose="020B0502020202020204" pitchFamily="34" charset="0"/>
              </a:rPr>
              <a:t> </a:t>
            </a:r>
            <a:r>
              <a:rPr lang="es-ES" sz="3600" dirty="0" err="1" smtClean="0">
                <a:latin typeface="Century Gothic" panose="020B0502020202020204" pitchFamily="34" charset="0"/>
              </a:rPr>
              <a:t>passer</a:t>
            </a:r>
            <a:r>
              <a:rPr lang="es-ES" sz="3600" dirty="0" smtClean="0">
                <a:latin typeface="Century Gothic" panose="020B0502020202020204" pitchFamily="34" charset="0"/>
              </a:rPr>
              <a:t> les </a:t>
            </a:r>
            <a:r>
              <a:rPr lang="es-ES" sz="3600" dirty="0" err="1" smtClean="0">
                <a:latin typeface="Century Gothic" panose="020B0502020202020204" pitchFamily="34" charset="0"/>
              </a:rPr>
              <a:t>vacances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4798" y="3314203"/>
            <a:ext cx="8726654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J’-- l’o------- </a:t>
            </a:r>
            <a:r>
              <a:rPr lang="fr-FR" sz="3600" dirty="0"/>
              <a:t>de </a:t>
            </a:r>
            <a:r>
              <a:rPr lang="fr-FR" sz="3600" dirty="0" smtClean="0"/>
              <a:t>p----- u– a---- l-----</a:t>
            </a:r>
            <a:endParaRPr lang="fr-FR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294797" y="1251238"/>
            <a:ext cx="4477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Century Gothic" panose="020B0502020202020204" pitchFamily="34" charset="0"/>
              </a:rPr>
              <a:t>en </a:t>
            </a:r>
            <a:r>
              <a:rPr lang="es-ES" sz="3200" dirty="0" smtClean="0">
                <a:latin typeface="Century Gothic" panose="020B0502020202020204" pitchFamily="34" charset="0"/>
              </a:rPr>
              <a:t>Grande-</a:t>
            </a:r>
            <a:r>
              <a:rPr lang="es-ES" sz="3200" dirty="0" err="1" smtClean="0">
                <a:latin typeface="Century Gothic" panose="020B0502020202020204" pitchFamily="34" charset="0"/>
              </a:rPr>
              <a:t>Bretagne</a:t>
            </a:r>
            <a:endParaRPr lang="es-ES" sz="32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à </a:t>
            </a:r>
            <a:r>
              <a:rPr lang="es-ES" sz="3600" dirty="0" err="1" smtClean="0">
                <a:latin typeface="Century Gothic" panose="020B0502020202020204" pitchFamily="34" charset="0"/>
              </a:rPr>
              <a:t>l’étranger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smtClean="0">
                <a:latin typeface="Century Gothic" panose="020B0502020202020204" pitchFamily="34" charset="0"/>
              </a:rPr>
              <a:t>parce </a:t>
            </a:r>
            <a:r>
              <a:rPr lang="es-ES" sz="3600" dirty="0" smtClean="0">
                <a:latin typeface="Century Gothic" panose="020B0502020202020204" pitchFamily="34" charset="0"/>
              </a:rPr>
              <a:t>que </a:t>
            </a:r>
            <a:r>
              <a:rPr lang="es-ES" sz="3600" dirty="0" smtClean="0">
                <a:latin typeface="Century Gothic" panose="020B0502020202020204" pitchFamily="34" charset="0"/>
              </a:rPr>
              <a:t>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467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81513" y="357529"/>
            <a:ext cx="7292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Je </a:t>
            </a:r>
            <a:r>
              <a:rPr lang="es-ES" sz="3600" dirty="0" err="1" smtClean="0">
                <a:latin typeface="Century Gothic" panose="020B0502020202020204" pitchFamily="34" charset="0"/>
              </a:rPr>
              <a:t>préfère</a:t>
            </a:r>
            <a:r>
              <a:rPr lang="es-ES" sz="3600" dirty="0" smtClean="0">
                <a:latin typeface="Century Gothic" panose="020B0502020202020204" pitchFamily="34" charset="0"/>
              </a:rPr>
              <a:t> </a:t>
            </a:r>
            <a:r>
              <a:rPr lang="es-ES" sz="3600" dirty="0" err="1" smtClean="0">
                <a:latin typeface="Century Gothic" panose="020B0502020202020204" pitchFamily="34" charset="0"/>
              </a:rPr>
              <a:t>passer</a:t>
            </a:r>
            <a:r>
              <a:rPr lang="es-ES" sz="3600" dirty="0" smtClean="0">
                <a:latin typeface="Century Gothic" panose="020B0502020202020204" pitchFamily="34" charset="0"/>
              </a:rPr>
              <a:t> les </a:t>
            </a:r>
            <a:r>
              <a:rPr lang="es-ES" sz="3600" dirty="0" err="1" smtClean="0">
                <a:latin typeface="Century Gothic" panose="020B0502020202020204" pitchFamily="34" charset="0"/>
              </a:rPr>
              <a:t>vacances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4798" y="3314203"/>
            <a:ext cx="8726654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J’ai l’occasion de parler une autre </a:t>
            </a:r>
            <a:r>
              <a:rPr lang="fr-FR" sz="3200" dirty="0" smtClean="0"/>
              <a:t>langue</a:t>
            </a:r>
            <a:endParaRPr lang="fr-FR" sz="3200" dirty="0"/>
          </a:p>
        </p:txBody>
      </p:sp>
      <p:sp>
        <p:nvSpPr>
          <p:cNvPr id="6" name="CuadroTexto 3"/>
          <p:cNvSpPr txBox="1"/>
          <p:nvPr/>
        </p:nvSpPr>
        <p:spPr>
          <a:xfrm>
            <a:off x="294797" y="1251238"/>
            <a:ext cx="4477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Century Gothic" panose="020B0502020202020204" pitchFamily="34" charset="0"/>
              </a:rPr>
              <a:t>en </a:t>
            </a:r>
            <a:r>
              <a:rPr lang="es-ES" sz="3200" dirty="0" smtClean="0">
                <a:latin typeface="Century Gothic" panose="020B0502020202020204" pitchFamily="34" charset="0"/>
              </a:rPr>
              <a:t>Grande-</a:t>
            </a:r>
            <a:r>
              <a:rPr lang="es-ES" sz="3200" dirty="0" err="1" smtClean="0">
                <a:latin typeface="Century Gothic" panose="020B0502020202020204" pitchFamily="34" charset="0"/>
              </a:rPr>
              <a:t>Bretagne</a:t>
            </a:r>
            <a:endParaRPr lang="es-ES" sz="32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à </a:t>
            </a:r>
            <a:r>
              <a:rPr lang="es-ES" sz="3600" dirty="0" err="1" smtClean="0">
                <a:latin typeface="Century Gothic" panose="020B0502020202020204" pitchFamily="34" charset="0"/>
              </a:rPr>
              <a:t>l’étranger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smtClean="0">
                <a:latin typeface="Century Gothic" panose="020B0502020202020204" pitchFamily="34" charset="0"/>
              </a:rPr>
              <a:t>parce </a:t>
            </a:r>
            <a:r>
              <a:rPr lang="es-ES" sz="3600" dirty="0" smtClean="0">
                <a:latin typeface="Century Gothic" panose="020B0502020202020204" pitchFamily="34" charset="0"/>
              </a:rPr>
              <a:t>que </a:t>
            </a:r>
            <a:r>
              <a:rPr lang="es-ES" sz="3600" dirty="0" smtClean="0">
                <a:latin typeface="Century Gothic" panose="020B0502020202020204" pitchFamily="34" charset="0"/>
              </a:rPr>
              <a:t>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94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81513" y="357529"/>
            <a:ext cx="7292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Je </a:t>
            </a:r>
            <a:r>
              <a:rPr lang="es-ES" sz="3600" dirty="0" err="1" smtClean="0">
                <a:latin typeface="Century Gothic" panose="020B0502020202020204" pitchFamily="34" charset="0"/>
              </a:rPr>
              <a:t>préfère</a:t>
            </a:r>
            <a:r>
              <a:rPr lang="es-ES" sz="3600" dirty="0" smtClean="0">
                <a:latin typeface="Century Gothic" panose="020B0502020202020204" pitchFamily="34" charset="0"/>
              </a:rPr>
              <a:t> </a:t>
            </a:r>
            <a:r>
              <a:rPr lang="es-ES" sz="3600" dirty="0" err="1" smtClean="0">
                <a:latin typeface="Century Gothic" panose="020B0502020202020204" pitchFamily="34" charset="0"/>
              </a:rPr>
              <a:t>passer</a:t>
            </a:r>
            <a:r>
              <a:rPr lang="es-ES" sz="3600" dirty="0" smtClean="0">
                <a:latin typeface="Century Gothic" panose="020B0502020202020204" pitchFamily="34" charset="0"/>
              </a:rPr>
              <a:t> les </a:t>
            </a:r>
            <a:r>
              <a:rPr lang="es-ES" sz="3600" dirty="0" err="1" smtClean="0">
                <a:latin typeface="Century Gothic" panose="020B0502020202020204" pitchFamily="34" charset="0"/>
              </a:rPr>
              <a:t>vacances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4798" y="3314203"/>
            <a:ext cx="8726654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I- f--- p--- c---- qu’e- A---------</a:t>
            </a:r>
            <a:endParaRPr lang="fr-FR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294797" y="1251238"/>
            <a:ext cx="4477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Century Gothic" panose="020B0502020202020204" pitchFamily="34" charset="0"/>
              </a:rPr>
              <a:t>en </a:t>
            </a:r>
            <a:r>
              <a:rPr lang="es-ES" sz="3200" dirty="0" smtClean="0">
                <a:latin typeface="Century Gothic" panose="020B0502020202020204" pitchFamily="34" charset="0"/>
              </a:rPr>
              <a:t>Grande-</a:t>
            </a:r>
            <a:r>
              <a:rPr lang="es-ES" sz="3200" dirty="0" err="1" smtClean="0">
                <a:latin typeface="Century Gothic" panose="020B0502020202020204" pitchFamily="34" charset="0"/>
              </a:rPr>
              <a:t>Bretagne</a:t>
            </a:r>
            <a:endParaRPr lang="es-ES" sz="32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à </a:t>
            </a:r>
            <a:r>
              <a:rPr lang="es-ES" sz="3600" dirty="0" err="1" smtClean="0">
                <a:latin typeface="Century Gothic" panose="020B0502020202020204" pitchFamily="34" charset="0"/>
              </a:rPr>
              <a:t>l’étranger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smtClean="0">
                <a:latin typeface="Century Gothic" panose="020B0502020202020204" pitchFamily="34" charset="0"/>
              </a:rPr>
              <a:t>parce </a:t>
            </a:r>
            <a:r>
              <a:rPr lang="es-ES" sz="3600" dirty="0" smtClean="0">
                <a:latin typeface="Century Gothic" panose="020B0502020202020204" pitchFamily="34" charset="0"/>
              </a:rPr>
              <a:t>que </a:t>
            </a:r>
            <a:r>
              <a:rPr lang="es-ES" sz="3600" dirty="0" smtClean="0">
                <a:latin typeface="Century Gothic" panose="020B0502020202020204" pitchFamily="34" charset="0"/>
              </a:rPr>
              <a:t>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88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81513" y="357529"/>
            <a:ext cx="7292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Je </a:t>
            </a:r>
            <a:r>
              <a:rPr lang="es-ES" sz="3600" dirty="0" err="1" smtClean="0">
                <a:latin typeface="Century Gothic" panose="020B0502020202020204" pitchFamily="34" charset="0"/>
              </a:rPr>
              <a:t>préfère</a:t>
            </a:r>
            <a:r>
              <a:rPr lang="es-ES" sz="3600" dirty="0" smtClean="0">
                <a:latin typeface="Century Gothic" panose="020B0502020202020204" pitchFamily="34" charset="0"/>
              </a:rPr>
              <a:t> </a:t>
            </a:r>
            <a:r>
              <a:rPr lang="es-ES" sz="3600" dirty="0" err="1" smtClean="0">
                <a:latin typeface="Century Gothic" panose="020B0502020202020204" pitchFamily="34" charset="0"/>
              </a:rPr>
              <a:t>passer</a:t>
            </a:r>
            <a:r>
              <a:rPr lang="es-ES" sz="3600" dirty="0" smtClean="0">
                <a:latin typeface="Century Gothic" panose="020B0502020202020204" pitchFamily="34" charset="0"/>
              </a:rPr>
              <a:t> les </a:t>
            </a:r>
            <a:r>
              <a:rPr lang="es-ES" sz="3600" dirty="0" err="1" smtClean="0">
                <a:latin typeface="Century Gothic" panose="020B0502020202020204" pitchFamily="34" charset="0"/>
              </a:rPr>
              <a:t>vacances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4798" y="3314203"/>
            <a:ext cx="8726654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Il fait plus chaud qu’en </a:t>
            </a:r>
            <a:r>
              <a:rPr lang="fr-FR" sz="3600" dirty="0" smtClean="0"/>
              <a:t>Angleterre</a:t>
            </a:r>
            <a:endParaRPr lang="fr-FR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294797" y="1251238"/>
            <a:ext cx="4477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Century Gothic" panose="020B0502020202020204" pitchFamily="34" charset="0"/>
              </a:rPr>
              <a:t>en </a:t>
            </a:r>
            <a:r>
              <a:rPr lang="es-ES" sz="3200" dirty="0" smtClean="0">
                <a:latin typeface="Century Gothic" panose="020B0502020202020204" pitchFamily="34" charset="0"/>
              </a:rPr>
              <a:t>Grande-</a:t>
            </a:r>
            <a:r>
              <a:rPr lang="es-ES" sz="3200" dirty="0" err="1" smtClean="0">
                <a:latin typeface="Century Gothic" panose="020B0502020202020204" pitchFamily="34" charset="0"/>
              </a:rPr>
              <a:t>Bretagne</a:t>
            </a:r>
            <a:endParaRPr lang="es-ES" sz="32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à </a:t>
            </a:r>
            <a:r>
              <a:rPr lang="es-ES" sz="3600" dirty="0" err="1" smtClean="0">
                <a:latin typeface="Century Gothic" panose="020B0502020202020204" pitchFamily="34" charset="0"/>
              </a:rPr>
              <a:t>l’étranger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smtClean="0">
                <a:latin typeface="Century Gothic" panose="020B0502020202020204" pitchFamily="34" charset="0"/>
              </a:rPr>
              <a:t>parce </a:t>
            </a:r>
            <a:r>
              <a:rPr lang="es-ES" sz="3600" dirty="0" smtClean="0">
                <a:latin typeface="Century Gothic" panose="020B0502020202020204" pitchFamily="34" charset="0"/>
              </a:rPr>
              <a:t>que </a:t>
            </a:r>
            <a:r>
              <a:rPr lang="es-ES" sz="3600" dirty="0" smtClean="0">
                <a:latin typeface="Century Gothic" panose="020B0502020202020204" pitchFamily="34" charset="0"/>
              </a:rPr>
              <a:t>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5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81513" y="357529"/>
            <a:ext cx="7292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Je </a:t>
            </a:r>
            <a:r>
              <a:rPr lang="es-ES" sz="3600" dirty="0" err="1" smtClean="0">
                <a:latin typeface="Century Gothic" panose="020B0502020202020204" pitchFamily="34" charset="0"/>
              </a:rPr>
              <a:t>préfère</a:t>
            </a:r>
            <a:r>
              <a:rPr lang="es-ES" sz="3600" dirty="0" smtClean="0">
                <a:latin typeface="Century Gothic" panose="020B0502020202020204" pitchFamily="34" charset="0"/>
              </a:rPr>
              <a:t> </a:t>
            </a:r>
            <a:r>
              <a:rPr lang="es-ES" sz="3600" dirty="0" err="1" smtClean="0">
                <a:latin typeface="Century Gothic" panose="020B0502020202020204" pitchFamily="34" charset="0"/>
              </a:rPr>
              <a:t>passer</a:t>
            </a:r>
            <a:r>
              <a:rPr lang="es-ES" sz="3600" dirty="0" smtClean="0">
                <a:latin typeface="Century Gothic" panose="020B0502020202020204" pitchFamily="34" charset="0"/>
              </a:rPr>
              <a:t> les </a:t>
            </a:r>
            <a:r>
              <a:rPr lang="es-ES" sz="3600" dirty="0" err="1" smtClean="0">
                <a:latin typeface="Century Gothic" panose="020B0502020202020204" pitchFamily="34" charset="0"/>
              </a:rPr>
              <a:t>vacances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4798" y="3314203"/>
            <a:ext cx="8726654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J- p--- v------ e- a---- e- j’a---- ç-</a:t>
            </a:r>
            <a:endParaRPr lang="fr-FR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294797" y="1251238"/>
            <a:ext cx="4477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Century Gothic" panose="020B0502020202020204" pitchFamily="34" charset="0"/>
              </a:rPr>
              <a:t>en </a:t>
            </a:r>
            <a:r>
              <a:rPr lang="es-ES" sz="3200" dirty="0" smtClean="0">
                <a:latin typeface="Century Gothic" panose="020B0502020202020204" pitchFamily="34" charset="0"/>
              </a:rPr>
              <a:t>Grande-</a:t>
            </a:r>
            <a:r>
              <a:rPr lang="es-ES" sz="3200" dirty="0" err="1" smtClean="0">
                <a:latin typeface="Century Gothic" panose="020B0502020202020204" pitchFamily="34" charset="0"/>
              </a:rPr>
              <a:t>Bretagne</a:t>
            </a:r>
            <a:endParaRPr lang="es-ES" sz="32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à </a:t>
            </a:r>
            <a:r>
              <a:rPr lang="es-ES" sz="3600" dirty="0" err="1" smtClean="0">
                <a:latin typeface="Century Gothic" panose="020B0502020202020204" pitchFamily="34" charset="0"/>
              </a:rPr>
              <a:t>l’étranger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smtClean="0">
                <a:latin typeface="Century Gothic" panose="020B0502020202020204" pitchFamily="34" charset="0"/>
              </a:rPr>
              <a:t>parce </a:t>
            </a:r>
            <a:r>
              <a:rPr lang="es-ES" sz="3600" dirty="0" smtClean="0">
                <a:latin typeface="Century Gothic" panose="020B0502020202020204" pitchFamily="34" charset="0"/>
              </a:rPr>
              <a:t>que </a:t>
            </a:r>
            <a:r>
              <a:rPr lang="es-ES" sz="3600" dirty="0" smtClean="0">
                <a:latin typeface="Century Gothic" panose="020B0502020202020204" pitchFamily="34" charset="0"/>
              </a:rPr>
              <a:t>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3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81513" y="357529"/>
            <a:ext cx="7292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Je </a:t>
            </a:r>
            <a:r>
              <a:rPr lang="es-ES" sz="3600" dirty="0" err="1" smtClean="0">
                <a:latin typeface="Century Gothic" panose="020B0502020202020204" pitchFamily="34" charset="0"/>
              </a:rPr>
              <a:t>préfère</a:t>
            </a:r>
            <a:r>
              <a:rPr lang="es-ES" sz="3600" dirty="0" smtClean="0">
                <a:latin typeface="Century Gothic" panose="020B0502020202020204" pitchFamily="34" charset="0"/>
              </a:rPr>
              <a:t> </a:t>
            </a:r>
            <a:r>
              <a:rPr lang="es-ES" sz="3600" dirty="0" err="1" smtClean="0">
                <a:latin typeface="Century Gothic" panose="020B0502020202020204" pitchFamily="34" charset="0"/>
              </a:rPr>
              <a:t>passer</a:t>
            </a:r>
            <a:r>
              <a:rPr lang="es-ES" sz="3600" dirty="0" smtClean="0">
                <a:latin typeface="Century Gothic" panose="020B0502020202020204" pitchFamily="34" charset="0"/>
              </a:rPr>
              <a:t> les </a:t>
            </a:r>
            <a:r>
              <a:rPr lang="es-ES" sz="3600" dirty="0" err="1" smtClean="0">
                <a:latin typeface="Century Gothic" panose="020B0502020202020204" pitchFamily="34" charset="0"/>
              </a:rPr>
              <a:t>vacances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4798" y="3314203"/>
            <a:ext cx="8726654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Je peux voyager en avion et j’adore </a:t>
            </a:r>
            <a:r>
              <a:rPr lang="fr-FR" sz="3200" dirty="0" smtClean="0"/>
              <a:t>ça</a:t>
            </a:r>
            <a:endParaRPr lang="fr-FR" sz="3200" dirty="0"/>
          </a:p>
        </p:txBody>
      </p:sp>
      <p:sp>
        <p:nvSpPr>
          <p:cNvPr id="6" name="CuadroTexto 3"/>
          <p:cNvSpPr txBox="1"/>
          <p:nvPr/>
        </p:nvSpPr>
        <p:spPr>
          <a:xfrm>
            <a:off x="294797" y="1251238"/>
            <a:ext cx="4477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Century Gothic" panose="020B0502020202020204" pitchFamily="34" charset="0"/>
              </a:rPr>
              <a:t>en </a:t>
            </a:r>
            <a:r>
              <a:rPr lang="es-ES" sz="3200" dirty="0" smtClean="0">
                <a:latin typeface="Century Gothic" panose="020B0502020202020204" pitchFamily="34" charset="0"/>
              </a:rPr>
              <a:t>Grande-</a:t>
            </a:r>
            <a:r>
              <a:rPr lang="es-ES" sz="3200" dirty="0" err="1" smtClean="0">
                <a:latin typeface="Century Gothic" panose="020B0502020202020204" pitchFamily="34" charset="0"/>
              </a:rPr>
              <a:t>Bretagne</a:t>
            </a:r>
            <a:endParaRPr lang="es-ES" sz="32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à </a:t>
            </a:r>
            <a:r>
              <a:rPr lang="es-ES" sz="3600" dirty="0" err="1" smtClean="0">
                <a:latin typeface="Century Gothic" panose="020B0502020202020204" pitchFamily="34" charset="0"/>
              </a:rPr>
              <a:t>l’étranger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smtClean="0">
                <a:latin typeface="Century Gothic" panose="020B0502020202020204" pitchFamily="34" charset="0"/>
              </a:rPr>
              <a:t>parce </a:t>
            </a:r>
            <a:r>
              <a:rPr lang="es-ES" sz="3600" dirty="0" smtClean="0">
                <a:latin typeface="Century Gothic" panose="020B0502020202020204" pitchFamily="34" charset="0"/>
              </a:rPr>
              <a:t>que </a:t>
            </a:r>
            <a:r>
              <a:rPr lang="es-ES" sz="3600" dirty="0" smtClean="0">
                <a:latin typeface="Century Gothic" panose="020B0502020202020204" pitchFamily="34" charset="0"/>
              </a:rPr>
              <a:t>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65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81513" y="357529"/>
            <a:ext cx="7292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Century Gothic" panose="020B0502020202020204" pitchFamily="34" charset="0"/>
              </a:rPr>
              <a:t>Je </a:t>
            </a:r>
            <a:r>
              <a:rPr lang="es-ES" sz="3600" dirty="0" err="1" smtClean="0">
                <a:latin typeface="Century Gothic" panose="020B0502020202020204" pitchFamily="34" charset="0"/>
              </a:rPr>
              <a:t>préfère</a:t>
            </a:r>
            <a:r>
              <a:rPr lang="es-ES" sz="3600" dirty="0" smtClean="0">
                <a:latin typeface="Century Gothic" panose="020B0502020202020204" pitchFamily="34" charset="0"/>
              </a:rPr>
              <a:t> </a:t>
            </a:r>
            <a:r>
              <a:rPr lang="es-ES" sz="3600" dirty="0" err="1" smtClean="0">
                <a:latin typeface="Century Gothic" panose="020B0502020202020204" pitchFamily="34" charset="0"/>
              </a:rPr>
              <a:t>passer</a:t>
            </a:r>
            <a:r>
              <a:rPr lang="es-ES" sz="3600" dirty="0" smtClean="0">
                <a:latin typeface="Century Gothic" panose="020B0502020202020204" pitchFamily="34" charset="0"/>
              </a:rPr>
              <a:t> les </a:t>
            </a:r>
            <a:r>
              <a:rPr lang="es-ES" sz="3600" dirty="0" err="1" smtClean="0">
                <a:latin typeface="Century Gothic" panose="020B0502020202020204" pitchFamily="34" charset="0"/>
              </a:rPr>
              <a:t>vacances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4798" y="3314203"/>
            <a:ext cx="8726654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I- </a:t>
            </a:r>
            <a:r>
              <a:rPr lang="fr-FR" sz="3600" dirty="0"/>
              <a:t>n’y a </a:t>
            </a:r>
            <a:r>
              <a:rPr lang="fr-FR" sz="3600" dirty="0" smtClean="0"/>
              <a:t>p– b----- d- c------ l– l----- s------- e- e---- n- e- d------</a:t>
            </a:r>
            <a:endParaRPr lang="fr-FR" sz="3600" dirty="0"/>
          </a:p>
        </p:txBody>
      </p:sp>
      <p:sp>
        <p:nvSpPr>
          <p:cNvPr id="6" name="CuadroTexto 3"/>
          <p:cNvSpPr txBox="1"/>
          <p:nvPr/>
        </p:nvSpPr>
        <p:spPr>
          <a:xfrm>
            <a:off x="294797" y="1251238"/>
            <a:ext cx="4477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Century Gothic" panose="020B0502020202020204" pitchFamily="34" charset="0"/>
              </a:rPr>
              <a:t>en </a:t>
            </a:r>
            <a:r>
              <a:rPr lang="es-ES" sz="3200" dirty="0" smtClean="0">
                <a:latin typeface="Century Gothic" panose="020B0502020202020204" pitchFamily="34" charset="0"/>
              </a:rPr>
              <a:t>Grande-</a:t>
            </a:r>
            <a:r>
              <a:rPr lang="es-ES" sz="3200" dirty="0" err="1" smtClean="0">
                <a:latin typeface="Century Gothic" panose="020B0502020202020204" pitchFamily="34" charset="0"/>
              </a:rPr>
              <a:t>Bretagne</a:t>
            </a:r>
            <a:endParaRPr lang="es-ES" sz="32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3"/>
          <p:cNvSpPr txBox="1"/>
          <p:nvPr/>
        </p:nvSpPr>
        <p:spPr>
          <a:xfrm>
            <a:off x="4880275" y="124513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 smtClean="0">
                <a:latin typeface="Century Gothic" panose="020B0502020202020204" pitchFamily="34" charset="0"/>
              </a:rPr>
              <a:t>à </a:t>
            </a:r>
            <a:r>
              <a:rPr lang="es-ES" sz="3600" dirty="0" err="1" smtClean="0">
                <a:latin typeface="Century Gothic" panose="020B0502020202020204" pitchFamily="34" charset="0"/>
              </a:rPr>
              <a:t>l’étranger</a:t>
            </a:r>
            <a:endParaRPr lang="es-ES" sz="36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3"/>
          <p:cNvSpPr txBox="1"/>
          <p:nvPr/>
        </p:nvSpPr>
        <p:spPr>
          <a:xfrm>
            <a:off x="2608746" y="2185324"/>
            <a:ext cx="406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smtClean="0">
                <a:latin typeface="Century Gothic" panose="020B0502020202020204" pitchFamily="34" charset="0"/>
              </a:rPr>
              <a:t>parce </a:t>
            </a:r>
            <a:r>
              <a:rPr lang="es-ES" sz="3600" dirty="0" smtClean="0">
                <a:latin typeface="Century Gothic" panose="020B0502020202020204" pitchFamily="34" charset="0"/>
              </a:rPr>
              <a:t>que </a:t>
            </a:r>
            <a:r>
              <a:rPr lang="es-ES" sz="3600" dirty="0" smtClean="0">
                <a:latin typeface="Century Gothic" panose="020B0502020202020204" pitchFamily="34" charset="0"/>
              </a:rPr>
              <a:t>…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13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 Negro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Negro .thmx</Template>
  <TotalTime>942</TotalTime>
  <Words>233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Century Gothic</vt:lpstr>
      <vt:lpstr> Negro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James Stubbs</dc:creator>
  <cp:lastModifiedBy>James Stubbs</cp:lastModifiedBy>
  <cp:revision>23</cp:revision>
  <dcterms:created xsi:type="dcterms:W3CDTF">2014-01-03T12:16:12Z</dcterms:created>
  <dcterms:modified xsi:type="dcterms:W3CDTF">2018-10-09T16:39:57Z</dcterms:modified>
</cp:coreProperties>
</file>