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79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589054" y="1532146"/>
            <a:ext cx="80540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Tienes que decidir si las frases que verás representan lo que es </a:t>
            </a:r>
            <a:r>
              <a:rPr lang="es-ES" sz="3200" i="1" dirty="0" smtClean="0">
                <a:solidFill>
                  <a:srgbClr val="FFFF00"/>
                </a:solidFill>
              </a:rPr>
              <a:t>bueno</a:t>
            </a:r>
            <a:r>
              <a:rPr lang="es-ES" sz="3200" i="1" dirty="0" smtClean="0"/>
              <a:t> para la salud</a:t>
            </a:r>
            <a:r>
              <a:rPr lang="es-ES" sz="3200" dirty="0" smtClean="0"/>
              <a:t>, </a:t>
            </a:r>
            <a:r>
              <a:rPr lang="es-ES" sz="3200" i="1" dirty="0" smtClean="0">
                <a:solidFill>
                  <a:srgbClr val="FFFF00"/>
                </a:solidFill>
              </a:rPr>
              <a:t>malo</a:t>
            </a:r>
            <a:r>
              <a:rPr lang="es-ES" sz="3200" i="1" dirty="0" smtClean="0"/>
              <a:t> para la salud </a:t>
            </a:r>
            <a:r>
              <a:rPr lang="es-ES" sz="3200" dirty="0" smtClean="0"/>
              <a:t>o </a:t>
            </a:r>
            <a:r>
              <a:rPr lang="es-ES" sz="3200" i="1" dirty="0" smtClean="0">
                <a:solidFill>
                  <a:srgbClr val="FFFF00"/>
                </a:solidFill>
              </a:rPr>
              <a:t>ni bueno ni malo </a:t>
            </a:r>
            <a:r>
              <a:rPr lang="es-ES" sz="3200" i="1" dirty="0" smtClean="0"/>
              <a:t>para la salud.</a:t>
            </a:r>
            <a:endParaRPr lang="es-ES" sz="3200" i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589054" y="3721437"/>
            <a:ext cx="80540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Cuanto más seguro estás, más plátanos apuestas.</a:t>
            </a:r>
            <a:endParaRPr lang="es-ES" sz="32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89054" y="4851258"/>
            <a:ext cx="80540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Si tienes razón, te paga el banco.  Si te equivocas, tú le pagas al banco.</a:t>
            </a:r>
            <a:endParaRPr lang="es-ES" sz="32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589054" y="6103512"/>
            <a:ext cx="805400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Al final, gana el que más plátanos tenga.</a:t>
            </a:r>
            <a:endParaRPr lang="es-ES" sz="3200" dirty="0"/>
          </a:p>
        </p:txBody>
      </p:sp>
      <p:pic>
        <p:nvPicPr>
          <p:cNvPr id="3" name="Imagen 2" descr="banan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72000" cy="135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32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9.  No me gustan las patatas asadas.  Las prefiero fritas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9758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37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10.  Me gusta desayunar a menudo huevos fritos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53571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51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11.  Durante el recreo bebo una vez a la semana una bebida gaseosa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49184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2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12.  Como mucha carne de vaca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9758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2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066800" y="815350"/>
            <a:ext cx="6461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¿Cuántos plátanos tienes?</a:t>
            </a:r>
            <a:endParaRPr lang="es-ES" sz="2800" dirty="0"/>
          </a:p>
        </p:txBody>
      </p:sp>
      <p:pic>
        <p:nvPicPr>
          <p:cNvPr id="2" name="Imagen 1" descr="banan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10" y="5531471"/>
            <a:ext cx="2523289" cy="132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banana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710" y="5531471"/>
            <a:ext cx="2523289" cy="132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7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13.  Si tuviera que vivir en una isla desierta y pudiera elegir un alimento, elegiría salchichas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9758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14.  En el instituto voy a la cantina a la hora de comer y de vez en cuando como patatas fritas o hamburguesas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180616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15.  Me gusta desayunar huevos pasados por </a:t>
            </a:r>
            <a:r>
              <a:rPr lang="es-ES" sz="3200" dirty="0" smtClean="0"/>
              <a:t>agua una o dos veces por semana.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9960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16.  Soy vegetariano y controlo la cantidad de vitaminas que consumo para equilibrar lo que como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05550">
            <a:off x="7245076" y="2733774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1.  En el instituto voy a la cantina a la hora de comer y todos los días como patatas fritas o hamburguesas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57047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5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17.  Mi madre prepara a menudo el pollo </a:t>
            </a:r>
            <a:r>
              <a:rPr lang="es-ES" sz="3200" dirty="0" smtClean="0"/>
              <a:t>asado</a:t>
            </a:r>
            <a:r>
              <a:rPr lang="es-ES" sz="3200" dirty="0"/>
              <a:t>.</a:t>
            </a:r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2960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18.  Mi padre sale los sábados con sus amigos y bebe tres litros de cerveza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9758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19.  Mi padre sale los sábados con sus amigos y bebe medio litro de cerveza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75200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20.  Cuando mi madre fríe una cosa, elige siempre el aceite de girasol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18490">
            <a:off x="7245076" y="2994510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21.  No suelo hacer ejercicio, pero cuando juego al squash, juego durante una hora y media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9758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22.  Después de </a:t>
            </a:r>
            <a:r>
              <a:rPr lang="es-ES" sz="3200" dirty="0" smtClean="0"/>
              <a:t>hacer </a:t>
            </a:r>
            <a:r>
              <a:rPr lang="es-ES" sz="3200" dirty="0"/>
              <a:t>ejercicio, siempre estoy agotado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9758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23.  Durante el recreo y a la hora de comer bebo a menudo una bebida gaseosa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9758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24.  Es verdad que mi padre fuma 10 cigarrillos al día, pero yo no fumo nada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9758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25.  Voy al instituto en autobús, pero los fines de semana nado o me entreno con pesas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58684">
            <a:off x="7245075" y="2841868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0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2.  Como pescado dos veces a la semana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914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6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3.  Todos los días como cinco porciones de fruta o verdura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914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91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4.  Durante el recreo bebo zumo de naranja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9143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73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5.  Lo que más me gusta comer es el pescado con patatas fritas.  Es un plato típico inglés.  Y además como comida para llevar dos o tres veces a la semana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18752">
            <a:off x="7245076" y="2839312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50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6.  Llevo al perro de paseo tres o cuatro veces a la semana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1452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34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7.  Voy al instituto en autobús.  no hago ejercicio cada </a:t>
            </a:r>
            <a:r>
              <a:rPr lang="es-ES" sz="3200" dirty="0" smtClean="0"/>
              <a:t>día</a:t>
            </a:r>
            <a:r>
              <a:rPr lang="es-ES" sz="3200" dirty="0"/>
              <a:t>.</a:t>
            </a:r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631876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791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45920" y="1076960"/>
            <a:ext cx="614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8.  Cuando preparo un bocadillo suelo elegir el pan integral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5" name="Imagen 4" descr="agree.png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59" b="98726" l="730" r="94161">
                        <a14:foregroundMark x1="48905" y1="68153" x2="48905" y2="68153"/>
                        <a14:foregroundMark x1="29927" y1="8917" x2="29927" y2="8917"/>
                        <a14:foregroundMark x1="29927" y1="13376" x2="60584" y2="77707"/>
                        <a14:foregroundMark x1="40146" y1="59873" x2="10219" y2="75159"/>
                        <a14:foregroundMark x1="12409" y1="61783" x2="12409" y2="61783"/>
                        <a14:foregroundMark x1="21898" y1="75159" x2="21898" y2="75159"/>
                        <a14:foregroundMark x1="34307" y1="75159" x2="34307" y2="75159"/>
                        <a14:foregroundMark x1="34307" y1="82803" x2="34307" y2="82803"/>
                        <a14:foregroundMark x1="24088" y1="86624" x2="24088" y2="86624"/>
                        <a14:foregroundMark x1="42336" y1="87898" x2="42336" y2="87898"/>
                        <a14:foregroundMark x1="48905" y1="87898" x2="48905" y2="87898"/>
                        <a14:foregroundMark x1="73723" y1="66242" x2="73723" y2="66242"/>
                        <a14:foregroundMark x1="69343" y1="57325" x2="69343" y2="5732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4661">
            <a:off x="7245077" y="2122313"/>
            <a:ext cx="1095286" cy="12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 Negro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280</TotalTime>
  <Words>479</Words>
  <Application>Microsoft Office PowerPoint</Application>
  <PresentationFormat>On-screen Show (4:3)</PresentationFormat>
  <Paragraphs>30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 Negro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James Stubbs</dc:creator>
  <cp:lastModifiedBy>James Stubbs</cp:lastModifiedBy>
  <cp:revision>22</cp:revision>
  <dcterms:created xsi:type="dcterms:W3CDTF">2011-03-08T11:31:30Z</dcterms:created>
  <dcterms:modified xsi:type="dcterms:W3CDTF">2016-03-15T10:28:19Z</dcterms:modified>
</cp:coreProperties>
</file>