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62" r:id="rId4"/>
    <p:sldId id="263" r:id="rId5"/>
    <p:sldId id="264" r:id="rId6"/>
    <p:sldId id="268" r:id="rId7"/>
    <p:sldId id="265" r:id="rId8"/>
    <p:sldId id="266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95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59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755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2051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54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05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91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3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13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7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8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68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38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59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5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5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67AFCC-4255-477E-BB08-AA8A06951BEA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2E460-2B46-42A7-82C6-9CFA06A26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245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1" y="2439472"/>
            <a:ext cx="10307242" cy="3329581"/>
          </a:xfrm>
        </p:spPr>
        <p:txBody>
          <a:bodyPr anchor="ctr"/>
          <a:lstStyle/>
          <a:p>
            <a:r>
              <a:rPr lang="es-ES" dirty="0"/>
              <a:t>Vigilé a los niños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35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Apunté mensajes para mi jefe y mis colegas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96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Cobré a los clientes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98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Archivé los documentos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82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Atendí a los clientes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48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Repuse los productos en las estanterías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620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Jugué con grupos reducidos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90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Contesté al teléfono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18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Leí cuentos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437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Preparé paquetes para enviar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12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650" y="2439472"/>
            <a:ext cx="10976943" cy="3329581"/>
          </a:xfrm>
        </p:spPr>
        <p:txBody>
          <a:bodyPr anchor="ctr"/>
          <a:lstStyle/>
          <a:p>
            <a:r>
              <a:rPr lang="es-ES" dirty="0"/>
              <a:t>Llevé los documentos de una persona a otra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599" y="1578052"/>
            <a:ext cx="11127346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guardería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oficina</a:t>
            </a:r>
            <a:r>
              <a:rPr lang="en-GB" sz="4000" dirty="0" smtClean="0"/>
              <a:t>	</a:t>
            </a:r>
            <a:r>
              <a:rPr lang="en-GB" sz="4000" dirty="0" err="1" smtClean="0"/>
              <a:t>una</a:t>
            </a:r>
            <a:r>
              <a:rPr lang="en-GB" sz="4000" dirty="0" smtClean="0"/>
              <a:t> </a:t>
            </a:r>
            <a:r>
              <a:rPr lang="en-GB" sz="4000" dirty="0" err="1" smtClean="0"/>
              <a:t>tienda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74651" y="439456"/>
            <a:ext cx="955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err="1" smtClean="0">
                <a:solidFill>
                  <a:srgbClr val="FFC000"/>
                </a:solidFill>
              </a:rPr>
              <a:t>Hice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mis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prácticas</a:t>
            </a:r>
            <a:r>
              <a:rPr lang="en-GB" sz="4000" i="1" dirty="0" smtClean="0">
                <a:solidFill>
                  <a:srgbClr val="FFC000"/>
                </a:solidFill>
              </a:rPr>
              <a:t> </a:t>
            </a:r>
            <a:r>
              <a:rPr lang="en-GB" sz="4000" i="1" dirty="0" err="1" smtClean="0">
                <a:solidFill>
                  <a:srgbClr val="FFC000"/>
                </a:solidFill>
              </a:rPr>
              <a:t>laborales</a:t>
            </a:r>
            <a:r>
              <a:rPr lang="en-GB" sz="4000" i="1" dirty="0" smtClean="0">
                <a:solidFill>
                  <a:srgbClr val="FFC000"/>
                </a:solidFill>
              </a:rPr>
              <a:t> en…</a:t>
            </a:r>
            <a:endParaRPr lang="en-GB" sz="40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46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95</TotalTime>
  <Words>138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Vigilé a los niños</vt:lpstr>
      <vt:lpstr>Archivé los documentos</vt:lpstr>
      <vt:lpstr>Atendí a los clientes</vt:lpstr>
      <vt:lpstr>Repuse los productos en las estanterías</vt:lpstr>
      <vt:lpstr>Jugué con grupos reducidos</vt:lpstr>
      <vt:lpstr>Contesté al teléfono</vt:lpstr>
      <vt:lpstr>Leí cuentos</vt:lpstr>
      <vt:lpstr>Preparé paquetes para enviar</vt:lpstr>
      <vt:lpstr>Llevé los documentos de una persona a otra</vt:lpstr>
      <vt:lpstr>Apunté mensajes para mi jefe y mis colegas</vt:lpstr>
      <vt:lpstr>Cobré a los clientes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alguien que apaga los incendios</dc:title>
  <dc:creator>James Stubbs</dc:creator>
  <cp:lastModifiedBy>James Stubbs</cp:lastModifiedBy>
  <cp:revision>10</cp:revision>
  <dcterms:created xsi:type="dcterms:W3CDTF">2016-09-06T07:07:38Z</dcterms:created>
  <dcterms:modified xsi:type="dcterms:W3CDTF">2016-10-31T08:06:24Z</dcterms:modified>
</cp:coreProperties>
</file>