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62" r:id="rId3"/>
    <p:sldId id="258" r:id="rId4"/>
    <p:sldId id="259" r:id="rId5"/>
    <p:sldId id="281" r:id="rId6"/>
    <p:sldId id="275" r:id="rId7"/>
    <p:sldId id="256" r:id="rId8"/>
    <p:sldId id="266" r:id="rId9"/>
    <p:sldId id="257" r:id="rId10"/>
    <p:sldId id="261" r:id="rId11"/>
    <p:sldId id="263" r:id="rId12"/>
    <p:sldId id="270" r:id="rId13"/>
    <p:sldId id="264" r:id="rId14"/>
    <p:sldId id="265" r:id="rId15"/>
    <p:sldId id="279" r:id="rId16"/>
    <p:sldId id="267" r:id="rId17"/>
    <p:sldId id="268" r:id="rId18"/>
    <p:sldId id="269" r:id="rId19"/>
    <p:sldId id="276" r:id="rId20"/>
    <p:sldId id="271" r:id="rId21"/>
    <p:sldId id="272" r:id="rId22"/>
    <p:sldId id="282" r:id="rId23"/>
    <p:sldId id="273" r:id="rId24"/>
    <p:sldId id="274" r:id="rId25"/>
    <p:sldId id="277" r:id="rId26"/>
    <p:sldId id="278" r:id="rId27"/>
    <p:sldId id="28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95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59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755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2051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354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805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912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63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13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7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8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68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07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38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59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359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95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67AFCC-4255-477E-BB08-AA8A06951BEA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2E460-2B46-42A7-82C6-9CFA06A26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245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prepara</a:t>
            </a:r>
            <a:r>
              <a:rPr lang="en-GB" dirty="0" smtClean="0"/>
              <a:t> </a:t>
            </a:r>
            <a:r>
              <a:rPr lang="en-GB" dirty="0" err="1" smtClean="0"/>
              <a:t>platos</a:t>
            </a:r>
            <a:r>
              <a:rPr lang="en-GB" dirty="0" smtClean="0"/>
              <a:t> de comida en un </a:t>
            </a:r>
            <a:r>
              <a:rPr lang="en-GB" dirty="0" err="1" smtClean="0"/>
              <a:t>restaurante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cocinero</a:t>
            </a:r>
            <a:endParaRPr lang="en-GB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267459" y="4935010"/>
            <a:ext cx="64136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teng</a:t>
            </a:r>
            <a:r>
              <a:rPr lang="en-GB" sz="4000" b="1" i="1" dirty="0" err="1" smtClean="0">
                <a:solidFill>
                  <a:srgbClr val="FFC000"/>
                </a:solidFill>
              </a:rPr>
              <a:t>a</a:t>
            </a:r>
            <a:r>
              <a:rPr lang="en-GB" sz="4000" i="1" dirty="0" smtClean="0">
                <a:solidFill>
                  <a:srgbClr val="FFC000"/>
                </a:solidFill>
              </a:rPr>
              <a:t> 25 </a:t>
            </a:r>
            <a:r>
              <a:rPr lang="en-GB" sz="4000" i="1" dirty="0" err="1" smtClean="0">
                <a:solidFill>
                  <a:srgbClr val="FFC000"/>
                </a:solidFill>
              </a:rPr>
              <a:t>años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35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trabaja</a:t>
            </a:r>
            <a:r>
              <a:rPr lang="en-GB" dirty="0" smtClean="0"/>
              <a:t> en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tienda</a:t>
            </a:r>
            <a:r>
              <a:rPr lang="en-GB" dirty="0" smtClean="0"/>
              <a:t> y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ayuda</a:t>
            </a:r>
            <a:r>
              <a:rPr lang="en-GB" dirty="0" smtClean="0"/>
              <a:t> a los </a:t>
            </a:r>
            <a:r>
              <a:rPr lang="en-GB" dirty="0" err="1" smtClean="0"/>
              <a:t>clientes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dependiente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sea </a:t>
            </a:r>
            <a:r>
              <a:rPr lang="en-GB" sz="4000" i="1" dirty="0" err="1" smtClean="0">
                <a:solidFill>
                  <a:srgbClr val="FFC000"/>
                </a:solidFill>
              </a:rPr>
              <a:t>más</a:t>
            </a:r>
            <a:r>
              <a:rPr lang="en-GB" sz="4000" i="1" dirty="0" smtClean="0">
                <a:solidFill>
                  <a:srgbClr val="FFC000"/>
                </a:solidFill>
              </a:rPr>
              <a:t> mayor,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24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trabaja</a:t>
            </a:r>
            <a:r>
              <a:rPr lang="en-GB" dirty="0" smtClean="0"/>
              <a:t> con los </a:t>
            </a:r>
            <a:r>
              <a:rPr lang="en-GB" dirty="0" err="1" smtClean="0"/>
              <a:t>pacientes</a:t>
            </a:r>
            <a:r>
              <a:rPr lang="en-GB" dirty="0" smtClean="0"/>
              <a:t> de un hospital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enfermero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</a:t>
            </a:r>
            <a:r>
              <a:rPr lang="en-GB" sz="4000" i="1" dirty="0" err="1" smtClean="0">
                <a:solidFill>
                  <a:srgbClr val="FFC000"/>
                </a:solidFill>
              </a:rPr>
              <a:t>terminar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mis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estudios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0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sz="6600" dirty="0" err="1" smtClean="0"/>
              <a:t>Es</a:t>
            </a:r>
            <a:r>
              <a:rPr lang="en-GB" sz="6600" dirty="0" smtClean="0"/>
              <a:t> </a:t>
            </a:r>
            <a:r>
              <a:rPr lang="en-GB" sz="6600" dirty="0" err="1" smtClean="0"/>
              <a:t>alguien</a:t>
            </a:r>
            <a:r>
              <a:rPr lang="en-GB" sz="6600" dirty="0" smtClean="0"/>
              <a:t> </a:t>
            </a:r>
            <a:r>
              <a:rPr lang="en-GB" sz="6600" dirty="0" err="1" smtClean="0"/>
              <a:t>que</a:t>
            </a:r>
            <a:r>
              <a:rPr lang="en-GB" sz="6600" dirty="0" smtClean="0"/>
              <a:t> conduce un </a:t>
            </a:r>
            <a:r>
              <a:rPr lang="en-GB" sz="6600" dirty="0" err="1" smtClean="0"/>
              <a:t>vehículo</a:t>
            </a:r>
            <a:r>
              <a:rPr lang="en-GB" sz="6600" dirty="0" smtClean="0"/>
              <a:t> </a:t>
            </a:r>
            <a:r>
              <a:rPr lang="en-GB" sz="6600" dirty="0" err="1" smtClean="0"/>
              <a:t>muy</a:t>
            </a:r>
            <a:r>
              <a:rPr lang="en-GB" sz="6600" dirty="0" smtClean="0"/>
              <a:t> </a:t>
            </a:r>
            <a:r>
              <a:rPr lang="en-GB" sz="6600" dirty="0" err="1" smtClean="0"/>
              <a:t>grande</a:t>
            </a:r>
            <a:r>
              <a:rPr lang="en-GB" sz="6600" dirty="0" smtClean="0"/>
              <a:t> y </a:t>
            </a:r>
            <a:r>
              <a:rPr lang="en-GB" sz="6600" dirty="0" err="1" smtClean="0"/>
              <a:t>que</a:t>
            </a:r>
            <a:r>
              <a:rPr lang="en-GB" sz="6600" dirty="0" smtClean="0"/>
              <a:t> </a:t>
            </a:r>
            <a:r>
              <a:rPr lang="en-GB" sz="6600" dirty="0" err="1" smtClean="0"/>
              <a:t>viaja</a:t>
            </a:r>
            <a:r>
              <a:rPr lang="en-GB" sz="6600" dirty="0" smtClean="0"/>
              <a:t> </a:t>
            </a:r>
            <a:r>
              <a:rPr lang="en-GB" sz="6600" dirty="0" err="1" smtClean="0"/>
              <a:t>muchos</a:t>
            </a:r>
            <a:r>
              <a:rPr lang="en-GB" sz="6600" dirty="0" smtClean="0"/>
              <a:t> </a:t>
            </a:r>
            <a:r>
              <a:rPr lang="en-GB" sz="6600" dirty="0" err="1" smtClean="0"/>
              <a:t>kilómetros</a:t>
            </a:r>
            <a:endParaRPr lang="en-GB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camionero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</a:t>
            </a:r>
            <a:r>
              <a:rPr lang="en-GB" sz="4000" i="1" dirty="0" err="1" smtClean="0">
                <a:solidFill>
                  <a:srgbClr val="FFC000"/>
                </a:solidFill>
              </a:rPr>
              <a:t>terminar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mis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estudios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991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crea</a:t>
            </a:r>
            <a:r>
              <a:rPr lang="en-GB" dirty="0" smtClean="0"/>
              <a:t> </a:t>
            </a:r>
            <a:r>
              <a:rPr lang="en-GB" dirty="0" err="1" smtClean="0"/>
              <a:t>historias</a:t>
            </a:r>
            <a:r>
              <a:rPr lang="en-GB" dirty="0" smtClean="0"/>
              <a:t>, </a:t>
            </a:r>
            <a:r>
              <a:rPr lang="en-GB" dirty="0" err="1" smtClean="0"/>
              <a:t>cuentos</a:t>
            </a:r>
            <a:r>
              <a:rPr lang="en-GB" dirty="0" smtClean="0"/>
              <a:t> o </a:t>
            </a:r>
            <a:r>
              <a:rPr lang="en-GB" dirty="0" err="1" smtClean="0"/>
              <a:t>libros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escritor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</a:t>
            </a:r>
            <a:r>
              <a:rPr lang="en-GB" sz="4000" i="1" dirty="0" err="1" smtClean="0">
                <a:solidFill>
                  <a:srgbClr val="FFC000"/>
                </a:solidFill>
              </a:rPr>
              <a:t>terminar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mis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estudios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29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diseña</a:t>
            </a:r>
            <a:r>
              <a:rPr lang="en-GB" dirty="0" smtClean="0"/>
              <a:t> </a:t>
            </a:r>
            <a:r>
              <a:rPr lang="en-GB" dirty="0" err="1" smtClean="0"/>
              <a:t>edificios</a:t>
            </a:r>
            <a:r>
              <a:rPr lang="en-GB" dirty="0" smtClean="0"/>
              <a:t>, </a:t>
            </a:r>
            <a:r>
              <a:rPr lang="en-GB" dirty="0" err="1" smtClean="0"/>
              <a:t>puentes</a:t>
            </a:r>
            <a:r>
              <a:rPr lang="en-GB" dirty="0" smtClean="0"/>
              <a:t> o </a:t>
            </a:r>
            <a:r>
              <a:rPr lang="en-GB" dirty="0" err="1" smtClean="0"/>
              <a:t>máquinas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ingeniero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</a:t>
            </a:r>
            <a:r>
              <a:rPr lang="en-GB" sz="4000" i="1" dirty="0" err="1" smtClean="0">
                <a:solidFill>
                  <a:srgbClr val="FFC000"/>
                </a:solidFill>
              </a:rPr>
              <a:t>terminar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mis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estudios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15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cuida</a:t>
            </a:r>
            <a:r>
              <a:rPr lang="en-GB" dirty="0" smtClean="0"/>
              <a:t> a </a:t>
            </a:r>
            <a:r>
              <a:rPr lang="en-GB" dirty="0" err="1" smtClean="0"/>
              <a:t>las</a:t>
            </a:r>
            <a:r>
              <a:rPr lang="en-GB" dirty="0" smtClean="0"/>
              <a:t> </a:t>
            </a:r>
            <a:r>
              <a:rPr lang="en-GB" dirty="0" err="1" smtClean="0"/>
              <a:t>mascotas</a:t>
            </a:r>
            <a:r>
              <a:rPr lang="en-GB" dirty="0" smtClean="0"/>
              <a:t> </a:t>
            </a:r>
            <a:r>
              <a:rPr lang="en-GB" dirty="0" err="1" smtClean="0"/>
              <a:t>enfermas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veterinario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la </a:t>
            </a:r>
            <a:r>
              <a:rPr lang="en-GB" sz="4000" i="1" dirty="0" err="1" smtClean="0">
                <a:solidFill>
                  <a:srgbClr val="FFC000"/>
                </a:solidFill>
              </a:rPr>
              <a:t>carrera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44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representa</a:t>
            </a:r>
            <a:r>
              <a:rPr lang="en-GB" dirty="0" smtClean="0"/>
              <a:t> a </a:t>
            </a:r>
            <a:r>
              <a:rPr lang="en-GB" dirty="0" err="1" smtClean="0"/>
              <a:t>otras</a:t>
            </a:r>
            <a:r>
              <a:rPr lang="en-GB" dirty="0" smtClean="0"/>
              <a:t> personas en </a:t>
            </a:r>
            <a:r>
              <a:rPr lang="en-GB" dirty="0" err="1" smtClean="0"/>
              <a:t>procesos</a:t>
            </a:r>
            <a:r>
              <a:rPr lang="en-GB" dirty="0" smtClean="0"/>
              <a:t> o </a:t>
            </a:r>
            <a:r>
              <a:rPr lang="en-GB" dirty="0" err="1" smtClean="0"/>
              <a:t>tribunales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abogado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la </a:t>
            </a:r>
            <a:r>
              <a:rPr lang="en-GB" sz="4000" i="1" dirty="0" err="1" smtClean="0">
                <a:solidFill>
                  <a:srgbClr val="FFC000"/>
                </a:solidFill>
              </a:rPr>
              <a:t>carrera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56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construye</a:t>
            </a:r>
            <a:r>
              <a:rPr lang="en-GB" dirty="0" smtClean="0"/>
              <a:t> casas y </a:t>
            </a:r>
            <a:r>
              <a:rPr lang="en-GB" dirty="0" err="1" smtClean="0"/>
              <a:t>muros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albañil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la </a:t>
            </a:r>
            <a:r>
              <a:rPr lang="en-GB" sz="4000" i="1" dirty="0" err="1" smtClean="0">
                <a:solidFill>
                  <a:srgbClr val="FFC000"/>
                </a:solidFill>
              </a:rPr>
              <a:t>carrera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trabaja</a:t>
            </a:r>
            <a:r>
              <a:rPr lang="en-GB" dirty="0" smtClean="0"/>
              <a:t> en un </a:t>
            </a:r>
            <a:r>
              <a:rPr lang="en-GB" dirty="0" err="1" smtClean="0"/>
              <a:t>avión</a:t>
            </a:r>
            <a:r>
              <a:rPr lang="en-GB" dirty="0" smtClean="0"/>
              <a:t>, </a:t>
            </a:r>
            <a:r>
              <a:rPr lang="en-GB" dirty="0" err="1" smtClean="0"/>
              <a:t>atendiendo</a:t>
            </a:r>
            <a:r>
              <a:rPr lang="en-GB" dirty="0" smtClean="0"/>
              <a:t> a los </a:t>
            </a:r>
            <a:r>
              <a:rPr lang="en-GB" dirty="0" err="1" smtClean="0"/>
              <a:t>pasajeros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azafata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la </a:t>
            </a:r>
            <a:r>
              <a:rPr lang="en-GB" sz="4000" i="1" dirty="0" err="1" smtClean="0">
                <a:solidFill>
                  <a:srgbClr val="FFC000"/>
                </a:solidFill>
              </a:rPr>
              <a:t>carrera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68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lava y </a:t>
            </a:r>
            <a:r>
              <a:rPr lang="en-GB" dirty="0" err="1" smtClean="0"/>
              <a:t>corta</a:t>
            </a:r>
            <a:r>
              <a:rPr lang="en-GB" dirty="0" smtClean="0"/>
              <a:t> el </a:t>
            </a:r>
            <a:r>
              <a:rPr lang="en-GB" dirty="0" err="1" smtClean="0"/>
              <a:t>pelo</a:t>
            </a:r>
            <a:r>
              <a:rPr lang="en-GB" dirty="0" smtClean="0"/>
              <a:t> a los </a:t>
            </a:r>
            <a:r>
              <a:rPr lang="en-GB" dirty="0" err="1" smtClean="0"/>
              <a:t>clientes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peluquero</a:t>
            </a:r>
            <a:endParaRPr lang="en-GB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err="1" smtClean="0">
                <a:solidFill>
                  <a:srgbClr val="FFC000"/>
                </a:solidFill>
              </a:rPr>
              <a:t>Tengo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ganas</a:t>
            </a:r>
            <a:r>
              <a:rPr lang="en-GB" sz="4000" i="1" u="sng" dirty="0" smtClean="0">
                <a:solidFill>
                  <a:srgbClr val="FFC000"/>
                </a:solidFill>
              </a:rPr>
              <a:t> de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ser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tengo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ganas</a:t>
            </a:r>
            <a:r>
              <a:rPr lang="en-GB" sz="4000" i="1" u="sng" dirty="0" smtClean="0">
                <a:solidFill>
                  <a:srgbClr val="FFC000"/>
                </a:solidFill>
              </a:rPr>
              <a:t> de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….. </a:t>
            </a:r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la </a:t>
            </a:r>
            <a:r>
              <a:rPr lang="en-GB" sz="4000" i="1" dirty="0" err="1" smtClean="0">
                <a:solidFill>
                  <a:srgbClr val="FFC000"/>
                </a:solidFill>
              </a:rPr>
              <a:t>carrera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9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sz="6600" dirty="0" err="1" smtClean="0"/>
              <a:t>Es</a:t>
            </a:r>
            <a:r>
              <a:rPr lang="en-GB" sz="6600" dirty="0" smtClean="0"/>
              <a:t> </a:t>
            </a:r>
            <a:r>
              <a:rPr lang="en-GB" sz="6600" dirty="0" err="1" smtClean="0"/>
              <a:t>alguien</a:t>
            </a:r>
            <a:r>
              <a:rPr lang="en-GB" sz="6600" dirty="0" smtClean="0"/>
              <a:t> </a:t>
            </a:r>
            <a:r>
              <a:rPr lang="en-GB" sz="6600" dirty="0" err="1" smtClean="0"/>
              <a:t>que</a:t>
            </a:r>
            <a:r>
              <a:rPr lang="en-GB" sz="6600" dirty="0" smtClean="0"/>
              <a:t> </a:t>
            </a:r>
            <a:r>
              <a:rPr lang="en-GB" sz="6600" dirty="0" err="1" smtClean="0"/>
              <a:t>trabaja</a:t>
            </a:r>
            <a:r>
              <a:rPr lang="en-GB" sz="6600" dirty="0" smtClean="0"/>
              <a:t> en casas y </a:t>
            </a:r>
            <a:r>
              <a:rPr lang="en-GB" sz="6600" dirty="0" err="1" smtClean="0"/>
              <a:t>otros</a:t>
            </a:r>
            <a:r>
              <a:rPr lang="en-GB" sz="6600" dirty="0" smtClean="0"/>
              <a:t> </a:t>
            </a:r>
            <a:r>
              <a:rPr lang="en-GB" sz="6600" dirty="0" err="1" smtClean="0"/>
              <a:t>edificios</a:t>
            </a:r>
            <a:r>
              <a:rPr lang="en-GB" sz="6600" dirty="0" smtClean="0"/>
              <a:t> </a:t>
            </a:r>
            <a:r>
              <a:rPr lang="en-GB" sz="6600" dirty="0" err="1" smtClean="0"/>
              <a:t>instalando</a:t>
            </a:r>
            <a:r>
              <a:rPr lang="en-GB" sz="6600" dirty="0" smtClean="0"/>
              <a:t> y </a:t>
            </a:r>
            <a:r>
              <a:rPr lang="en-GB" sz="6600" dirty="0" err="1" smtClean="0"/>
              <a:t>reparando</a:t>
            </a:r>
            <a:r>
              <a:rPr lang="en-GB" sz="6600" dirty="0" smtClean="0"/>
              <a:t> la red </a:t>
            </a:r>
            <a:r>
              <a:rPr lang="en-GB" sz="6600" dirty="0" err="1" smtClean="0"/>
              <a:t>eléctrica</a:t>
            </a:r>
            <a:r>
              <a:rPr lang="en-GB" sz="6600" dirty="0" smtClean="0"/>
              <a:t>.</a:t>
            </a:r>
            <a:endParaRPr lang="en-GB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electricista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960768"/>
            <a:ext cx="64136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teng</a:t>
            </a:r>
            <a:r>
              <a:rPr lang="en-GB" sz="4000" b="1" i="1" dirty="0" err="1" smtClean="0">
                <a:solidFill>
                  <a:srgbClr val="FFC000"/>
                </a:solidFill>
              </a:rPr>
              <a:t>a</a:t>
            </a:r>
            <a:r>
              <a:rPr lang="en-GB" sz="4000" i="1" dirty="0" smtClean="0">
                <a:solidFill>
                  <a:srgbClr val="FFC000"/>
                </a:solidFill>
              </a:rPr>
              <a:t> 25 </a:t>
            </a:r>
            <a:r>
              <a:rPr lang="en-GB" sz="4000" i="1" dirty="0" err="1" smtClean="0">
                <a:solidFill>
                  <a:srgbClr val="FFC000"/>
                </a:solidFill>
              </a:rPr>
              <a:t>años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29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usa</a:t>
            </a:r>
            <a:r>
              <a:rPr lang="en-GB" dirty="0" smtClean="0"/>
              <a:t> </a:t>
            </a:r>
            <a:r>
              <a:rPr lang="en-GB" dirty="0" err="1" smtClean="0"/>
              <a:t>madera</a:t>
            </a:r>
            <a:r>
              <a:rPr lang="en-GB" dirty="0" smtClean="0"/>
              <a:t> para </a:t>
            </a:r>
            <a:r>
              <a:rPr lang="en-GB" dirty="0" err="1" smtClean="0"/>
              <a:t>construir</a:t>
            </a:r>
            <a:r>
              <a:rPr lang="en-GB" dirty="0" smtClean="0"/>
              <a:t> </a:t>
            </a:r>
            <a:r>
              <a:rPr lang="en-GB" dirty="0" err="1" smtClean="0"/>
              <a:t>cosas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carpintero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err="1" smtClean="0">
                <a:solidFill>
                  <a:srgbClr val="FFC000"/>
                </a:solidFill>
              </a:rPr>
              <a:t>Tengo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ganas</a:t>
            </a:r>
            <a:r>
              <a:rPr lang="en-GB" sz="4000" i="1" u="sng" dirty="0" smtClean="0">
                <a:solidFill>
                  <a:srgbClr val="FFC000"/>
                </a:solidFill>
              </a:rPr>
              <a:t> de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ser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tengo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ganas</a:t>
            </a:r>
            <a:r>
              <a:rPr lang="en-GB" sz="4000" i="1" u="sng" dirty="0" smtClean="0">
                <a:solidFill>
                  <a:srgbClr val="FFC000"/>
                </a:solidFill>
              </a:rPr>
              <a:t> de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….. </a:t>
            </a:r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la </a:t>
            </a:r>
            <a:r>
              <a:rPr lang="en-GB" sz="4000" i="1" dirty="0" err="1" smtClean="0">
                <a:solidFill>
                  <a:srgbClr val="FFC000"/>
                </a:solidFill>
              </a:rPr>
              <a:t>carrera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23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reparte</a:t>
            </a:r>
            <a:r>
              <a:rPr lang="en-GB" dirty="0" smtClean="0"/>
              <a:t> </a:t>
            </a:r>
            <a:r>
              <a:rPr lang="en-GB" dirty="0" err="1" smtClean="0"/>
              <a:t>cartas</a:t>
            </a:r>
            <a:r>
              <a:rPr lang="en-GB" dirty="0" smtClean="0"/>
              <a:t> y </a:t>
            </a:r>
            <a:r>
              <a:rPr lang="en-GB" dirty="0" err="1" smtClean="0"/>
              <a:t>paquetes</a:t>
            </a:r>
            <a:r>
              <a:rPr lang="en-GB" dirty="0" smtClean="0"/>
              <a:t> y los </a:t>
            </a:r>
            <a:r>
              <a:rPr lang="en-GB" dirty="0" err="1" smtClean="0"/>
              <a:t>entrega</a:t>
            </a:r>
            <a:r>
              <a:rPr lang="en-GB" dirty="0" smtClean="0"/>
              <a:t> en </a:t>
            </a:r>
            <a:r>
              <a:rPr lang="en-GB" dirty="0" err="1" smtClean="0"/>
              <a:t>las</a:t>
            </a:r>
            <a:r>
              <a:rPr lang="en-GB" dirty="0" smtClean="0"/>
              <a:t> casas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cartero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err="1" smtClean="0">
                <a:solidFill>
                  <a:srgbClr val="FFC000"/>
                </a:solidFill>
              </a:rPr>
              <a:t>Tengo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ganas</a:t>
            </a:r>
            <a:r>
              <a:rPr lang="en-GB" sz="4000" i="1" u="sng" dirty="0" smtClean="0">
                <a:solidFill>
                  <a:srgbClr val="FFC000"/>
                </a:solidFill>
              </a:rPr>
              <a:t> de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ser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tengo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ganas</a:t>
            </a:r>
            <a:r>
              <a:rPr lang="en-GB" sz="4000" i="1" u="sng" dirty="0" smtClean="0">
                <a:solidFill>
                  <a:srgbClr val="FFC000"/>
                </a:solidFill>
              </a:rPr>
              <a:t> de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….. </a:t>
            </a:r>
            <a:r>
              <a:rPr lang="en-GB" sz="4000" i="1" dirty="0" err="1" smtClean="0">
                <a:solidFill>
                  <a:srgbClr val="FFC000"/>
                </a:solidFill>
              </a:rPr>
              <a:t>después</a:t>
            </a:r>
            <a:r>
              <a:rPr lang="en-GB" sz="4000" i="1" dirty="0" smtClean="0">
                <a:solidFill>
                  <a:srgbClr val="FFC000"/>
                </a:solidFill>
              </a:rPr>
              <a:t> de la </a:t>
            </a:r>
            <a:r>
              <a:rPr lang="en-GB" sz="4000" i="1" dirty="0" err="1" smtClean="0">
                <a:solidFill>
                  <a:srgbClr val="FFC000"/>
                </a:solidFill>
              </a:rPr>
              <a:t>carrera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8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sz="6600" dirty="0" err="1" smtClean="0"/>
              <a:t>Es</a:t>
            </a:r>
            <a:r>
              <a:rPr lang="en-GB" sz="6600" dirty="0" smtClean="0"/>
              <a:t> </a:t>
            </a:r>
            <a:r>
              <a:rPr lang="en-GB" sz="6600" dirty="0" err="1" smtClean="0"/>
              <a:t>alguien</a:t>
            </a:r>
            <a:r>
              <a:rPr lang="en-GB" sz="6600" dirty="0" smtClean="0"/>
              <a:t> </a:t>
            </a:r>
            <a:r>
              <a:rPr lang="en-GB" sz="6600" dirty="0" err="1" smtClean="0"/>
              <a:t>que</a:t>
            </a:r>
            <a:r>
              <a:rPr lang="en-GB" sz="6600" dirty="0" smtClean="0"/>
              <a:t> </a:t>
            </a:r>
            <a:r>
              <a:rPr lang="en-GB" sz="6600" dirty="0" err="1" smtClean="0"/>
              <a:t>investiga</a:t>
            </a:r>
            <a:r>
              <a:rPr lang="en-GB" sz="6600" dirty="0" smtClean="0"/>
              <a:t> los </a:t>
            </a:r>
            <a:r>
              <a:rPr lang="en-GB" sz="6600" dirty="0" err="1" smtClean="0"/>
              <a:t>eventos</a:t>
            </a:r>
            <a:r>
              <a:rPr lang="en-GB" sz="6600" dirty="0" smtClean="0"/>
              <a:t> y </a:t>
            </a:r>
            <a:r>
              <a:rPr lang="en-GB" sz="6600" dirty="0" err="1" smtClean="0"/>
              <a:t>sucesos</a:t>
            </a:r>
            <a:r>
              <a:rPr lang="en-GB" sz="6600" dirty="0" smtClean="0"/>
              <a:t> y </a:t>
            </a:r>
            <a:r>
              <a:rPr lang="en-GB" sz="6600" dirty="0" err="1" smtClean="0"/>
              <a:t>escribe</a:t>
            </a:r>
            <a:r>
              <a:rPr lang="en-GB" sz="6600" dirty="0" smtClean="0"/>
              <a:t> </a:t>
            </a:r>
            <a:r>
              <a:rPr lang="en-GB" sz="6600" dirty="0" err="1" smtClean="0"/>
              <a:t>artículos</a:t>
            </a:r>
            <a:r>
              <a:rPr lang="en-GB" sz="6600" dirty="0" smtClean="0"/>
              <a:t> para el </a:t>
            </a:r>
            <a:r>
              <a:rPr lang="en-GB" sz="6600" dirty="0" err="1" smtClean="0"/>
              <a:t>público</a:t>
            </a:r>
            <a:endParaRPr lang="en-GB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periodista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smtClean="0">
                <a:solidFill>
                  <a:srgbClr val="FFC000"/>
                </a:solidFill>
              </a:rPr>
              <a:t>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Opinión</a:t>
            </a:r>
            <a:r>
              <a:rPr lang="en-GB" sz="4000" i="1" u="sng" dirty="0" smtClean="0">
                <a:solidFill>
                  <a:srgbClr val="FFC000"/>
                </a:solidFill>
              </a:rPr>
              <a:t>] + 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u="sng" dirty="0" smtClean="0">
                <a:solidFill>
                  <a:srgbClr val="FFC000"/>
                </a:solidFill>
              </a:rPr>
              <a:t>]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19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sz="6600" dirty="0" err="1" smtClean="0"/>
              <a:t>Es</a:t>
            </a:r>
            <a:r>
              <a:rPr lang="en-GB" sz="6600" dirty="0" smtClean="0"/>
              <a:t> </a:t>
            </a:r>
            <a:r>
              <a:rPr lang="en-GB" sz="6600" dirty="0" err="1" smtClean="0"/>
              <a:t>alguien</a:t>
            </a:r>
            <a:r>
              <a:rPr lang="en-GB" sz="6600" dirty="0" smtClean="0"/>
              <a:t> </a:t>
            </a:r>
            <a:r>
              <a:rPr lang="en-GB" sz="6600" dirty="0" err="1" smtClean="0"/>
              <a:t>que</a:t>
            </a:r>
            <a:r>
              <a:rPr lang="en-GB" sz="6600" dirty="0" smtClean="0"/>
              <a:t> conduce un </a:t>
            </a:r>
            <a:r>
              <a:rPr lang="en-GB" sz="6600" dirty="0" err="1" smtClean="0"/>
              <a:t>coche</a:t>
            </a:r>
            <a:r>
              <a:rPr lang="en-GB" sz="6600" dirty="0" smtClean="0"/>
              <a:t> y </a:t>
            </a:r>
            <a:r>
              <a:rPr lang="en-GB" sz="6600" dirty="0" err="1" smtClean="0"/>
              <a:t>que</a:t>
            </a:r>
            <a:r>
              <a:rPr lang="en-GB" sz="6600" dirty="0" smtClean="0"/>
              <a:t> </a:t>
            </a:r>
            <a:r>
              <a:rPr lang="en-GB" sz="6600" dirty="0" err="1" smtClean="0"/>
              <a:t>lleva</a:t>
            </a:r>
            <a:r>
              <a:rPr lang="en-GB" sz="6600" dirty="0" smtClean="0"/>
              <a:t> a los </a:t>
            </a:r>
            <a:r>
              <a:rPr lang="en-GB" sz="6600" dirty="0" err="1" smtClean="0"/>
              <a:t>pasajeros</a:t>
            </a:r>
            <a:r>
              <a:rPr lang="en-GB" sz="6600" dirty="0" smtClean="0"/>
              <a:t> </a:t>
            </a:r>
            <a:r>
              <a:rPr lang="en-GB" sz="6600" dirty="0" err="1" smtClean="0"/>
              <a:t>adónde</a:t>
            </a:r>
            <a:r>
              <a:rPr lang="en-GB" sz="6600" dirty="0" smtClean="0"/>
              <a:t> </a:t>
            </a:r>
            <a:r>
              <a:rPr lang="en-GB" sz="6600" dirty="0" err="1" smtClean="0"/>
              <a:t>quieren</a:t>
            </a:r>
            <a:r>
              <a:rPr lang="en-GB" sz="6600" dirty="0" smtClean="0"/>
              <a:t> </a:t>
            </a:r>
            <a:r>
              <a:rPr lang="en-GB" sz="6600" dirty="0" err="1" smtClean="0"/>
              <a:t>ir</a:t>
            </a:r>
            <a:endParaRPr lang="en-GB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taxista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smtClean="0">
                <a:solidFill>
                  <a:srgbClr val="FFC000"/>
                </a:solidFill>
              </a:rPr>
              <a:t>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Opinión</a:t>
            </a:r>
            <a:r>
              <a:rPr lang="en-GB" sz="4000" i="1" u="sng" dirty="0" smtClean="0">
                <a:solidFill>
                  <a:srgbClr val="FFC000"/>
                </a:solidFill>
              </a:rPr>
              <a:t>] + 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u="sng" dirty="0" smtClean="0">
                <a:solidFill>
                  <a:srgbClr val="FFC000"/>
                </a:solidFill>
              </a:rPr>
              <a:t>]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30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cultiva</a:t>
            </a:r>
            <a:r>
              <a:rPr lang="en-GB" dirty="0" smtClean="0"/>
              <a:t> </a:t>
            </a:r>
            <a:r>
              <a:rPr lang="en-GB" dirty="0" err="1" smtClean="0"/>
              <a:t>trigo</a:t>
            </a:r>
            <a:r>
              <a:rPr lang="en-GB" dirty="0" smtClean="0"/>
              <a:t>, </a:t>
            </a:r>
            <a:r>
              <a:rPr lang="en-GB" dirty="0" err="1" smtClean="0"/>
              <a:t>verduras</a:t>
            </a:r>
            <a:r>
              <a:rPr lang="en-GB" dirty="0" smtClean="0"/>
              <a:t> o </a:t>
            </a:r>
            <a:r>
              <a:rPr lang="en-GB" dirty="0" err="1" smtClean="0"/>
              <a:t>frutas</a:t>
            </a:r>
            <a:r>
              <a:rPr lang="en-GB" dirty="0" smtClean="0"/>
              <a:t> para vender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granjero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smtClean="0">
                <a:solidFill>
                  <a:srgbClr val="FFC000"/>
                </a:solidFill>
              </a:rPr>
              <a:t>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Opinión</a:t>
            </a:r>
            <a:r>
              <a:rPr lang="en-GB" sz="4000" i="1" u="sng" dirty="0" smtClean="0">
                <a:solidFill>
                  <a:srgbClr val="FFC000"/>
                </a:solidFill>
              </a:rPr>
              <a:t>] + 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u="sng" dirty="0" smtClean="0">
                <a:solidFill>
                  <a:srgbClr val="FFC000"/>
                </a:solidFill>
              </a:rPr>
              <a:t>]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05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mantiene</a:t>
            </a:r>
            <a:r>
              <a:rPr lang="en-GB" dirty="0" smtClean="0"/>
              <a:t> el </a:t>
            </a:r>
            <a:r>
              <a:rPr lang="en-GB" dirty="0" err="1" smtClean="0"/>
              <a:t>orden</a:t>
            </a:r>
            <a:r>
              <a:rPr lang="en-GB" dirty="0" smtClean="0"/>
              <a:t> y </a:t>
            </a:r>
            <a:r>
              <a:rPr lang="en-GB" dirty="0" err="1" smtClean="0"/>
              <a:t>investiga</a:t>
            </a:r>
            <a:r>
              <a:rPr lang="en-GB" dirty="0" smtClean="0"/>
              <a:t> los </a:t>
            </a:r>
            <a:r>
              <a:rPr lang="en-GB" dirty="0" err="1" smtClean="0"/>
              <a:t>crímenes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policía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smtClean="0">
                <a:solidFill>
                  <a:srgbClr val="FFC000"/>
                </a:solidFill>
              </a:rPr>
              <a:t>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Opinión</a:t>
            </a:r>
            <a:r>
              <a:rPr lang="en-GB" sz="4000" i="1" u="sng" dirty="0" smtClean="0">
                <a:solidFill>
                  <a:srgbClr val="FFC000"/>
                </a:solidFill>
              </a:rPr>
              <a:t>] + 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u="sng" dirty="0" smtClean="0">
                <a:solidFill>
                  <a:srgbClr val="FFC000"/>
                </a:solidFill>
              </a:rPr>
              <a:t>]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85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pasa</a:t>
            </a:r>
            <a:r>
              <a:rPr lang="en-GB" dirty="0" smtClean="0"/>
              <a:t> los </a:t>
            </a:r>
            <a:r>
              <a:rPr lang="en-GB" dirty="0" err="1" smtClean="0"/>
              <a:t>documentos</a:t>
            </a:r>
            <a:r>
              <a:rPr lang="en-GB" dirty="0" smtClean="0"/>
              <a:t> de un </a:t>
            </a:r>
            <a:r>
              <a:rPr lang="en-GB" dirty="0" err="1" smtClean="0"/>
              <a:t>idioma</a:t>
            </a:r>
            <a:r>
              <a:rPr lang="en-GB" dirty="0" smtClean="0"/>
              <a:t> a </a:t>
            </a:r>
            <a:r>
              <a:rPr lang="en-GB" dirty="0" err="1" smtClean="0"/>
              <a:t>otro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traductor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smtClean="0">
                <a:solidFill>
                  <a:srgbClr val="FFC000"/>
                </a:solidFill>
              </a:rPr>
              <a:t>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Opinión</a:t>
            </a:r>
            <a:r>
              <a:rPr lang="en-GB" sz="4000" i="1" u="sng" dirty="0" smtClean="0">
                <a:solidFill>
                  <a:srgbClr val="FFC000"/>
                </a:solidFill>
              </a:rPr>
              <a:t>] + 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u="sng" dirty="0" smtClean="0">
                <a:solidFill>
                  <a:srgbClr val="FFC000"/>
                </a:solidFill>
              </a:rPr>
              <a:t>]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60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trabaja</a:t>
            </a:r>
            <a:r>
              <a:rPr lang="en-GB" dirty="0" smtClean="0"/>
              <a:t> en el </a:t>
            </a:r>
            <a:r>
              <a:rPr lang="en-GB" dirty="0" err="1" smtClean="0"/>
              <a:t>ejército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militar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u="sng" dirty="0" smtClean="0">
                <a:solidFill>
                  <a:srgbClr val="FFC000"/>
                </a:solidFill>
              </a:rPr>
              <a:t>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Opinión</a:t>
            </a:r>
            <a:r>
              <a:rPr lang="en-GB" sz="4000" i="1" u="sng" dirty="0" smtClean="0">
                <a:solidFill>
                  <a:srgbClr val="FFC000"/>
                </a:solidFill>
              </a:rPr>
              <a:t>] + [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u="sng" dirty="0" smtClean="0">
                <a:solidFill>
                  <a:srgbClr val="FFC000"/>
                </a:solidFill>
              </a:rPr>
              <a:t>]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86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trabaja</a:t>
            </a:r>
            <a:r>
              <a:rPr lang="en-GB" dirty="0" smtClean="0"/>
              <a:t> en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tienda</a:t>
            </a:r>
            <a:r>
              <a:rPr lang="en-GB" dirty="0" smtClean="0"/>
              <a:t> y </a:t>
            </a:r>
            <a:r>
              <a:rPr lang="en-GB" dirty="0" err="1" smtClean="0"/>
              <a:t>que</a:t>
            </a:r>
            <a:r>
              <a:rPr lang="en-GB" dirty="0" smtClean="0"/>
              <a:t> cobra a los </a:t>
            </a:r>
            <a:r>
              <a:rPr lang="en-GB" dirty="0" err="1" smtClean="0"/>
              <a:t>clientes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cajero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664554"/>
            <a:ext cx="64136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teng</a:t>
            </a:r>
            <a:r>
              <a:rPr lang="en-GB" sz="4000" b="1" i="1" dirty="0" err="1" smtClean="0">
                <a:solidFill>
                  <a:srgbClr val="FFC000"/>
                </a:solidFill>
              </a:rPr>
              <a:t>a</a:t>
            </a:r>
            <a:r>
              <a:rPr lang="en-GB" sz="4000" i="1" dirty="0" smtClean="0">
                <a:solidFill>
                  <a:srgbClr val="FFC000"/>
                </a:solidFill>
              </a:rPr>
              <a:t> 25 </a:t>
            </a:r>
            <a:r>
              <a:rPr lang="en-GB" sz="4000" i="1" dirty="0" err="1" smtClean="0">
                <a:solidFill>
                  <a:srgbClr val="FFC000"/>
                </a:solidFill>
              </a:rPr>
              <a:t>años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trabaja</a:t>
            </a:r>
            <a:r>
              <a:rPr lang="en-GB" dirty="0" smtClean="0"/>
              <a:t> en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tienda</a:t>
            </a:r>
            <a:r>
              <a:rPr lang="en-GB" dirty="0" smtClean="0"/>
              <a:t> y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vende</a:t>
            </a:r>
            <a:r>
              <a:rPr lang="en-GB" dirty="0" smtClean="0"/>
              <a:t> </a:t>
            </a:r>
            <a:r>
              <a:rPr lang="en-GB" dirty="0" err="1" smtClean="0"/>
              <a:t>pollo</a:t>
            </a:r>
            <a:r>
              <a:rPr lang="en-GB" dirty="0" smtClean="0"/>
              <a:t>, </a:t>
            </a:r>
            <a:r>
              <a:rPr lang="en-GB" dirty="0" err="1" smtClean="0"/>
              <a:t>filetes</a:t>
            </a:r>
            <a:r>
              <a:rPr lang="en-GB" dirty="0" smtClean="0"/>
              <a:t>, </a:t>
            </a:r>
            <a:r>
              <a:rPr lang="en-GB" dirty="0" err="1" smtClean="0"/>
              <a:t>cordero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carnicero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93343"/>
            <a:ext cx="64136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teng</a:t>
            </a:r>
            <a:r>
              <a:rPr lang="en-GB" sz="4000" b="1" i="1" dirty="0" err="1" smtClean="0">
                <a:solidFill>
                  <a:srgbClr val="FFC000"/>
                </a:solidFill>
              </a:rPr>
              <a:t>a</a:t>
            </a:r>
            <a:r>
              <a:rPr lang="en-GB" sz="4000" i="1" dirty="0" smtClean="0">
                <a:solidFill>
                  <a:srgbClr val="FFC000"/>
                </a:solidFill>
              </a:rPr>
              <a:t> 25 </a:t>
            </a:r>
            <a:r>
              <a:rPr lang="en-GB" sz="4000" i="1" dirty="0" err="1" smtClean="0">
                <a:solidFill>
                  <a:srgbClr val="FFC000"/>
                </a:solidFill>
              </a:rPr>
              <a:t>años</a:t>
            </a:r>
            <a:r>
              <a:rPr lang="en-GB" sz="4000" i="1" dirty="0" smtClean="0">
                <a:solidFill>
                  <a:srgbClr val="FFC000"/>
                </a:solidFill>
              </a:rPr>
              <a:t>,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17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cocina</a:t>
            </a:r>
            <a:r>
              <a:rPr lang="en-GB" dirty="0" smtClean="0"/>
              <a:t> y </a:t>
            </a:r>
            <a:r>
              <a:rPr lang="en-GB" dirty="0" err="1" smtClean="0"/>
              <a:t>vende</a:t>
            </a:r>
            <a:r>
              <a:rPr lang="en-GB" dirty="0" smtClean="0"/>
              <a:t> el pan, </a:t>
            </a:r>
            <a:r>
              <a:rPr lang="en-GB" dirty="0" err="1" smtClean="0"/>
              <a:t>las</a:t>
            </a:r>
            <a:r>
              <a:rPr lang="en-GB" dirty="0" smtClean="0"/>
              <a:t> </a:t>
            </a:r>
            <a:r>
              <a:rPr lang="en-GB" dirty="0" err="1" smtClean="0"/>
              <a:t>napolitanas</a:t>
            </a:r>
            <a:r>
              <a:rPr lang="en-GB" dirty="0" smtClean="0"/>
              <a:t> y los </a:t>
            </a:r>
            <a:r>
              <a:rPr lang="en-GB" dirty="0" err="1" smtClean="0"/>
              <a:t>croisáns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panadero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sea </a:t>
            </a:r>
            <a:r>
              <a:rPr lang="en-GB" sz="4000" i="1" dirty="0" err="1" smtClean="0">
                <a:solidFill>
                  <a:srgbClr val="FFC000"/>
                </a:solidFill>
              </a:rPr>
              <a:t>más</a:t>
            </a:r>
            <a:r>
              <a:rPr lang="en-GB" sz="4000" i="1" dirty="0" smtClean="0">
                <a:solidFill>
                  <a:srgbClr val="FFC000"/>
                </a:solidFill>
              </a:rPr>
              <a:t> mayor,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78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pinta</a:t>
            </a:r>
            <a:r>
              <a:rPr lang="en-GB" dirty="0" smtClean="0"/>
              <a:t> </a:t>
            </a:r>
            <a:r>
              <a:rPr lang="en-GB" dirty="0" err="1" smtClean="0"/>
              <a:t>las</a:t>
            </a:r>
            <a:r>
              <a:rPr lang="en-GB" dirty="0" smtClean="0"/>
              <a:t> casas y </a:t>
            </a: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edificios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pintor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67585"/>
            <a:ext cx="64136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sea </a:t>
            </a:r>
            <a:r>
              <a:rPr lang="en-GB" sz="4000" i="1" dirty="0" err="1" smtClean="0">
                <a:solidFill>
                  <a:srgbClr val="FFC000"/>
                </a:solidFill>
              </a:rPr>
              <a:t>más</a:t>
            </a:r>
            <a:r>
              <a:rPr lang="en-GB" sz="4000" i="1" dirty="0" smtClean="0">
                <a:solidFill>
                  <a:srgbClr val="FFC000"/>
                </a:solidFill>
              </a:rPr>
              <a:t> mayor,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74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apaga</a:t>
            </a:r>
            <a:r>
              <a:rPr lang="en-GB" dirty="0" smtClean="0"/>
              <a:t> los </a:t>
            </a:r>
            <a:r>
              <a:rPr lang="en-GB" dirty="0" err="1" smtClean="0"/>
              <a:t>incendios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bombero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sea </a:t>
            </a:r>
            <a:r>
              <a:rPr lang="en-GB" sz="4000" i="1" dirty="0" err="1" smtClean="0">
                <a:solidFill>
                  <a:srgbClr val="FFC000"/>
                </a:solidFill>
              </a:rPr>
              <a:t>más</a:t>
            </a:r>
            <a:r>
              <a:rPr lang="en-GB" sz="4000" i="1" dirty="0" smtClean="0">
                <a:solidFill>
                  <a:srgbClr val="FFC000"/>
                </a:solidFill>
              </a:rPr>
              <a:t> mayor,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/ no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quiero</a:t>
            </a:r>
            <a:r>
              <a:rPr lang="en-GB" sz="4000" i="1" u="sng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23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planta</a:t>
            </a:r>
            <a:r>
              <a:rPr lang="en-GB" dirty="0" smtClean="0"/>
              <a:t> </a:t>
            </a:r>
            <a:r>
              <a:rPr lang="en-GB" dirty="0" err="1" smtClean="0"/>
              <a:t>plantas</a:t>
            </a:r>
            <a:r>
              <a:rPr lang="en-GB" dirty="0" smtClean="0"/>
              <a:t> y </a:t>
            </a:r>
            <a:r>
              <a:rPr lang="en-GB" dirty="0" err="1" smtClean="0"/>
              <a:t>corta</a:t>
            </a:r>
            <a:r>
              <a:rPr lang="en-GB" dirty="0" smtClean="0"/>
              <a:t> el </a:t>
            </a:r>
            <a:r>
              <a:rPr lang="en-GB" dirty="0" err="1" smtClean="0"/>
              <a:t>césped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jardinero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sea </a:t>
            </a:r>
            <a:r>
              <a:rPr lang="en-GB" sz="4000" i="1" dirty="0" err="1" smtClean="0">
                <a:solidFill>
                  <a:srgbClr val="FFC000"/>
                </a:solidFill>
              </a:rPr>
              <a:t>más</a:t>
            </a:r>
            <a:r>
              <a:rPr lang="en-GB" sz="4000" i="1" dirty="0" smtClean="0">
                <a:solidFill>
                  <a:srgbClr val="FFC000"/>
                </a:solidFill>
              </a:rPr>
              <a:t> mayor,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44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799"/>
            <a:ext cx="10307242" cy="3329581"/>
          </a:xfrm>
        </p:spPr>
        <p:txBody>
          <a:bodyPr/>
          <a:lstStyle/>
          <a:p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se </a:t>
            </a:r>
            <a:r>
              <a:rPr lang="en-GB" dirty="0" err="1" smtClean="0"/>
              <a:t>queda</a:t>
            </a:r>
            <a:r>
              <a:rPr lang="en-GB" dirty="0" smtClean="0"/>
              <a:t> en el </a:t>
            </a:r>
            <a:r>
              <a:rPr lang="en-GB" dirty="0" err="1" smtClean="0"/>
              <a:t>hogar</a:t>
            </a:r>
            <a:r>
              <a:rPr lang="en-GB" dirty="0" smtClean="0"/>
              <a:t> </a:t>
            </a:r>
            <a:r>
              <a:rPr lang="en-GB" dirty="0" err="1" smtClean="0"/>
              <a:t>limpiando</a:t>
            </a:r>
            <a:r>
              <a:rPr lang="en-GB" dirty="0" smtClean="0"/>
              <a:t>, </a:t>
            </a:r>
            <a:r>
              <a:rPr lang="en-GB" dirty="0" err="1" smtClean="0"/>
              <a:t>cocinando</a:t>
            </a:r>
            <a:r>
              <a:rPr lang="en-GB" dirty="0" smtClean="0"/>
              <a:t> y </a:t>
            </a:r>
            <a:r>
              <a:rPr lang="en-GB" dirty="0" err="1" smtClean="0"/>
              <a:t>cuidando</a:t>
            </a:r>
            <a:r>
              <a:rPr lang="en-GB" dirty="0" smtClean="0"/>
              <a:t> a los </a:t>
            </a:r>
            <a:r>
              <a:rPr lang="en-GB" dirty="0" err="1" smtClean="0"/>
              <a:t>niños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dirty="0" err="1" smtClean="0"/>
              <a:t>ama</a:t>
            </a:r>
            <a:r>
              <a:rPr lang="en-GB" sz="4000" dirty="0" smtClean="0"/>
              <a:t> de casa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67459" y="4754706"/>
            <a:ext cx="6413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 err="1" smtClean="0">
                <a:solidFill>
                  <a:srgbClr val="FFC000"/>
                </a:solidFill>
              </a:rPr>
              <a:t>Cuando</a:t>
            </a:r>
            <a:r>
              <a:rPr lang="en-GB" sz="4000" i="1" dirty="0" smtClean="0">
                <a:solidFill>
                  <a:srgbClr val="FFC000"/>
                </a:solidFill>
              </a:rPr>
              <a:t> sea </a:t>
            </a:r>
            <a:r>
              <a:rPr lang="en-GB" sz="4000" i="1" dirty="0" err="1" smtClean="0">
                <a:solidFill>
                  <a:srgbClr val="FFC000"/>
                </a:solidFill>
              </a:rPr>
              <a:t>más</a:t>
            </a:r>
            <a:r>
              <a:rPr lang="en-GB" sz="4000" i="1" dirty="0" smtClean="0">
                <a:solidFill>
                  <a:srgbClr val="FFC000"/>
                </a:solidFill>
              </a:rPr>
              <a:t> mayor, </a:t>
            </a:r>
            <a:r>
              <a:rPr lang="en-GB" sz="4000" i="1" u="sng" dirty="0" smtClean="0">
                <a:solidFill>
                  <a:srgbClr val="FFC000"/>
                </a:solidFill>
              </a:rPr>
              <a:t>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u="sng" dirty="0" smtClean="0">
                <a:solidFill>
                  <a:srgbClr val="FFC000"/>
                </a:solidFill>
              </a:rPr>
              <a:t> / no me </a:t>
            </a:r>
            <a:r>
              <a:rPr lang="en-GB" sz="4000" i="1" u="sng" dirty="0" err="1" smtClean="0">
                <a:solidFill>
                  <a:srgbClr val="FFC000"/>
                </a:solidFill>
              </a:rPr>
              <a:t>gustaría</a:t>
            </a:r>
            <a:r>
              <a:rPr lang="en-GB" sz="4000" i="1" dirty="0" smtClean="0">
                <a:solidFill>
                  <a:srgbClr val="FFC000"/>
                </a:solidFill>
              </a:rPr>
              <a:t> </a:t>
            </a:r>
            <a:r>
              <a:rPr lang="en-GB" sz="4000" i="1" dirty="0" err="1" smtClean="0">
                <a:solidFill>
                  <a:srgbClr val="FFC000"/>
                </a:solidFill>
              </a:rPr>
              <a:t>ser</a:t>
            </a:r>
            <a:r>
              <a:rPr lang="en-GB" sz="4000" i="1" dirty="0" smtClean="0">
                <a:solidFill>
                  <a:srgbClr val="FFC000"/>
                </a:solidFill>
              </a:rPr>
              <a:t> …</a:t>
            </a:r>
            <a:endParaRPr lang="en-GB" sz="40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47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89</TotalTime>
  <Words>641</Words>
  <Application>Microsoft Office PowerPoint</Application>
  <PresentationFormat>Widescreen</PresentationFormat>
  <Paragraphs>81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Wingdings 3</vt:lpstr>
      <vt:lpstr>Ion</vt:lpstr>
      <vt:lpstr>Es alguien que prepara platos de comida en un restaurante</vt:lpstr>
      <vt:lpstr>Es alguien que trabaja en casas y otros edificios instalando y reparando la red eléctrica.</vt:lpstr>
      <vt:lpstr>Es alguien que trabaja en una tienda y que cobra a los clientes</vt:lpstr>
      <vt:lpstr>Es alguien que trabaja en una tienda y que vende pollo, filetes, cordero…</vt:lpstr>
      <vt:lpstr>Es alguien que cocina y vende el pan, las napolitanas y los croisáns</vt:lpstr>
      <vt:lpstr>Es alguien que pinta las casas y otros edificios</vt:lpstr>
      <vt:lpstr>Es alguien que apaga los incendios</vt:lpstr>
      <vt:lpstr>Es alguien que planta plantas y corta el césped</vt:lpstr>
      <vt:lpstr>Es alguien que se queda en el hogar limpiando, cocinando y cuidando a los niños</vt:lpstr>
      <vt:lpstr>Es alguien que trabaja en una tienda y que ayuda a los clientes</vt:lpstr>
      <vt:lpstr>Es alguien que trabaja con los pacientes de un hospital</vt:lpstr>
      <vt:lpstr>Es alguien que conduce un vehículo muy grande y que viaja muchos kilómetros</vt:lpstr>
      <vt:lpstr>Es alguien que crea historias, cuentos o libros</vt:lpstr>
      <vt:lpstr>Es alguien que diseña edificios, puentes o máquinas</vt:lpstr>
      <vt:lpstr>Es alguien que cuida a las mascotas enfermas</vt:lpstr>
      <vt:lpstr>Es alguien que representa a otras personas en procesos o tribunales</vt:lpstr>
      <vt:lpstr>Es alguien que construye casas y muros</vt:lpstr>
      <vt:lpstr>Es alguien que trabaja en un avión, atendiendo a los pasajeros</vt:lpstr>
      <vt:lpstr>Es alguien que lava y corta el pelo a los clientes</vt:lpstr>
      <vt:lpstr>Es alguien que usa madera para construir cosas</vt:lpstr>
      <vt:lpstr>Es alguien que reparte cartas y paquetes y los entrega en las casas</vt:lpstr>
      <vt:lpstr>Es alguien que investiga los eventos y sucesos y escribe artículos para el público</vt:lpstr>
      <vt:lpstr>Es alguien que conduce un coche y que lleva a los pasajeros adónde quieren ir</vt:lpstr>
      <vt:lpstr>Es alguien que cultiva trigo, verduras o frutas para vender</vt:lpstr>
      <vt:lpstr>Es alguien que mantiene el orden y investiga los crímenes</vt:lpstr>
      <vt:lpstr>Es alguien que pasa los documentos de un idioma a otro</vt:lpstr>
      <vt:lpstr>Es alguien que trabaja en el ejército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 alguien que apaga los incendios</dc:title>
  <dc:creator>James Stubbs</dc:creator>
  <cp:lastModifiedBy>James Stubbs</cp:lastModifiedBy>
  <cp:revision>9</cp:revision>
  <dcterms:created xsi:type="dcterms:W3CDTF">2016-09-06T07:07:38Z</dcterms:created>
  <dcterms:modified xsi:type="dcterms:W3CDTF">2016-09-13T07:05:36Z</dcterms:modified>
</cp:coreProperties>
</file>